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65" r:id="rId3"/>
    <p:sldId id="257" r:id="rId4"/>
    <p:sldId id="258" r:id="rId5"/>
    <p:sldId id="259" r:id="rId6"/>
    <p:sldId id="264" r:id="rId7"/>
    <p:sldId id="267" r:id="rId8"/>
    <p:sldId id="266" r:id="rId9"/>
    <p:sldId id="260" r:id="rId10"/>
    <p:sldId id="261" r:id="rId11"/>
    <p:sldId id="262" r:id="rId12"/>
    <p:sldId id="268" r:id="rId13"/>
    <p:sldId id="269" r:id="rId14"/>
    <p:sldId id="270"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MTO  Astro City" pitchFamily="2" charset="-93"/>
      <p:regular r:id="rId21"/>
    </p:embeddedFont>
    <p:embeddedFont>
      <p:font typeface="Quicksand" panose="020B0604020202020204" charset="-93"/>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j6qQoVRodc4loqTejjL+liqmc/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2" d="100"/>
          <a:sy n="82" d="100"/>
        </p:scale>
        <p:origin x="672"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HK"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76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886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HK"/>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paopoi.xyz/" TargetMode="External"/><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pic>
        <p:nvPicPr>
          <p:cNvPr id="21" name="Google Shape;21;p19" descr="A picture containing sky, outdoor, nature, mountain&#10;&#10;Description automatically generated"/>
          <p:cNvPicPr preferRelativeResize="0"/>
          <p:nvPr/>
        </p:nvPicPr>
        <p:blipFill rotWithShape="1">
          <a:blip r:embed="rId2">
            <a:alphaModFix/>
          </a:blip>
          <a:srcRect t="5591" b="4408"/>
          <a:stretch/>
        </p:blipFill>
        <p:spPr>
          <a:xfrm>
            <a:off x="0" y="0"/>
            <a:ext cx="12192000" cy="6858000"/>
          </a:xfrm>
          <a:prstGeom prst="rect">
            <a:avLst/>
          </a:prstGeom>
          <a:noFill/>
          <a:ln>
            <a:noFill/>
          </a:ln>
        </p:spPr>
      </p:pic>
      <p:pic>
        <p:nvPicPr>
          <p:cNvPr id="22" name="Google Shape;22;p19" descr="A picture containing sky, outdoor, nature, mountain&#10;&#10;Description automatically generated"/>
          <p:cNvPicPr preferRelativeResize="0"/>
          <p:nvPr/>
        </p:nvPicPr>
        <p:blipFill rotWithShape="1">
          <a:blip r:embed="rId3">
            <a:alphaModFix/>
          </a:blip>
          <a:srcRect t="15055" b="15034"/>
          <a:stretch/>
        </p:blipFill>
        <p:spPr>
          <a:xfrm>
            <a:off x="0" y="765464"/>
            <a:ext cx="12192000" cy="5327072"/>
          </a:xfrm>
          <a:prstGeom prst="rect">
            <a:avLst/>
          </a:prstGeom>
          <a:noFill/>
          <a:ln>
            <a:noFill/>
          </a:ln>
        </p:spPr>
      </p:pic>
      <p:pic>
        <p:nvPicPr>
          <p:cNvPr id="23" name="Google Shape;23;p19"/>
          <p:cNvPicPr preferRelativeResize="0"/>
          <p:nvPr/>
        </p:nvPicPr>
        <p:blipFill rotWithShape="1">
          <a:blip r:embed="rId4">
            <a:alphaModFix/>
          </a:blip>
          <a:srcRect/>
          <a:stretch/>
        </p:blipFill>
        <p:spPr>
          <a:xfrm>
            <a:off x="1101615" y="685799"/>
            <a:ext cx="3311295" cy="6005946"/>
          </a:xfrm>
          <a:prstGeom prst="rect">
            <a:avLst/>
          </a:prstGeom>
          <a:noFill/>
          <a:ln>
            <a:noFill/>
          </a:ln>
        </p:spPr>
      </p:pic>
      <p:sp>
        <p:nvSpPr>
          <p:cNvPr id="24" name="Google Shape;24;p19"/>
          <p:cNvSpPr txBox="1">
            <a:spLocks noGrp="1"/>
          </p:cNvSpPr>
          <p:nvPr>
            <p:ph type="body" idx="1"/>
          </p:nvPr>
        </p:nvSpPr>
        <p:spPr>
          <a:xfrm>
            <a:off x="907906" y="196324"/>
            <a:ext cx="2874385" cy="347788"/>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accent1"/>
              </a:buClr>
              <a:buSzPts val="1800"/>
              <a:buNone/>
              <a:defRPr sz="180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9"/>
          <p:cNvSpPr txBox="1">
            <a:spLocks noGrp="1"/>
          </p:cNvSpPr>
          <p:nvPr>
            <p:ph type="title"/>
          </p:nvPr>
        </p:nvSpPr>
        <p:spPr>
          <a:xfrm>
            <a:off x="5155682" y="1418194"/>
            <a:ext cx="6461354" cy="1114279"/>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7200"/>
              <a:buFont typeface="Arial"/>
              <a:buNone/>
              <a:defRPr sz="7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9"/>
          <p:cNvSpPr txBox="1">
            <a:spLocks noGrp="1"/>
          </p:cNvSpPr>
          <p:nvPr>
            <p:ph type="body" idx="2"/>
          </p:nvPr>
        </p:nvSpPr>
        <p:spPr>
          <a:xfrm>
            <a:off x="5155682" y="2508894"/>
            <a:ext cx="6461354" cy="461665"/>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Clr>
                <a:schemeClr val="lt1"/>
              </a:buClr>
              <a:buSzPts val="2400"/>
              <a:buNone/>
              <a:defRPr sz="24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9"/>
          <p:cNvSpPr txBox="1">
            <a:spLocks noGrp="1"/>
          </p:cNvSpPr>
          <p:nvPr>
            <p:ph type="body" idx="3"/>
          </p:nvPr>
        </p:nvSpPr>
        <p:spPr>
          <a:xfrm>
            <a:off x="1984664" y="1178660"/>
            <a:ext cx="2202872" cy="376193"/>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Clr>
                <a:schemeClr val="lt1"/>
              </a:buClr>
              <a:buSzPts val="2000"/>
              <a:buNone/>
              <a:defRPr sz="2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body" idx="4"/>
          </p:nvPr>
        </p:nvSpPr>
        <p:spPr>
          <a:xfrm>
            <a:off x="1984664" y="1996007"/>
            <a:ext cx="2202872" cy="376193"/>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Clr>
                <a:schemeClr val="lt1"/>
              </a:buClr>
              <a:buSzPts val="2000"/>
              <a:buNone/>
              <a:defRPr sz="2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9"/>
          <p:cNvSpPr txBox="1">
            <a:spLocks noGrp="1"/>
          </p:cNvSpPr>
          <p:nvPr>
            <p:ph type="body" idx="5"/>
          </p:nvPr>
        </p:nvSpPr>
        <p:spPr>
          <a:xfrm>
            <a:off x="1984664" y="2813354"/>
            <a:ext cx="2202872" cy="376193"/>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Clr>
                <a:schemeClr val="lt1"/>
              </a:buClr>
              <a:buSzPts val="2000"/>
              <a:buNone/>
              <a:defRPr sz="2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9"/>
          <p:cNvSpPr txBox="1">
            <a:spLocks noGrp="1"/>
          </p:cNvSpPr>
          <p:nvPr>
            <p:ph type="body" idx="6"/>
          </p:nvPr>
        </p:nvSpPr>
        <p:spPr>
          <a:xfrm>
            <a:off x="1984664" y="3630701"/>
            <a:ext cx="2202872" cy="376193"/>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Clr>
                <a:schemeClr val="lt1"/>
              </a:buClr>
              <a:buSzPts val="2000"/>
              <a:buNone/>
              <a:defRPr sz="2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9"/>
          <p:cNvSpPr txBox="1">
            <a:spLocks noGrp="1"/>
          </p:cNvSpPr>
          <p:nvPr>
            <p:ph type="body" idx="7"/>
          </p:nvPr>
        </p:nvSpPr>
        <p:spPr>
          <a:xfrm>
            <a:off x="1984664" y="4448048"/>
            <a:ext cx="2202872" cy="376193"/>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Clr>
                <a:schemeClr val="lt1"/>
              </a:buClr>
              <a:buSzPts val="2000"/>
              <a:buNone/>
              <a:defRPr sz="2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9"/>
          <p:cNvSpPr txBox="1">
            <a:spLocks noGrp="1"/>
          </p:cNvSpPr>
          <p:nvPr>
            <p:ph type="body" idx="8"/>
          </p:nvPr>
        </p:nvSpPr>
        <p:spPr>
          <a:xfrm>
            <a:off x="1984664" y="5265394"/>
            <a:ext cx="2202872" cy="376193"/>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Clr>
                <a:schemeClr val="lt1"/>
              </a:buClr>
              <a:buSzPts val="2000"/>
              <a:buNone/>
              <a:defRPr sz="2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 name="Google Shape;33;p19"/>
          <p:cNvPicPr preferRelativeResize="0"/>
          <p:nvPr/>
        </p:nvPicPr>
        <p:blipFill rotWithShape="1">
          <a:blip r:embed="rId5">
            <a:alphaModFix/>
          </a:blip>
          <a:srcRect/>
          <a:stretch/>
        </p:blipFill>
        <p:spPr>
          <a:xfrm>
            <a:off x="349243" y="153330"/>
            <a:ext cx="458804" cy="4588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dk2"/>
        </a:solidFill>
        <a:effectLst/>
      </p:bgPr>
    </p:bg>
    <p:spTree>
      <p:nvGrpSpPr>
        <p:cNvPr id="1" name="Shape 34"/>
        <p:cNvGrpSpPr/>
        <p:nvPr/>
      </p:nvGrpSpPr>
      <p:grpSpPr>
        <a:xfrm>
          <a:off x="0" y="0"/>
          <a:ext cx="0" cy="0"/>
          <a:chOff x="0" y="0"/>
          <a:chExt cx="0" cy="0"/>
        </a:xfrm>
      </p:grpSpPr>
      <p:sp>
        <p:nvSpPr>
          <p:cNvPr id="35" name="Google Shape;35;p20"/>
          <p:cNvSpPr>
            <a:spLocks noGrp="1"/>
          </p:cNvSpPr>
          <p:nvPr>
            <p:ph type="pic" idx="2"/>
          </p:nvPr>
        </p:nvSpPr>
        <p:spPr>
          <a:xfrm>
            <a:off x="0" y="-1"/>
            <a:ext cx="12192000" cy="6858000"/>
          </a:xfrm>
          <a:prstGeom prst="rect">
            <a:avLst/>
          </a:prstGeom>
          <a:noFill/>
          <a:ln>
            <a:noFill/>
          </a:ln>
        </p:spPr>
      </p:sp>
      <p:sp>
        <p:nvSpPr>
          <p:cNvPr id="36" name="Google Shape;36;p20"/>
          <p:cNvSpPr txBox="1">
            <a:spLocks noGrp="1"/>
          </p:cNvSpPr>
          <p:nvPr>
            <p:ph type="ctrTitle"/>
          </p:nvPr>
        </p:nvSpPr>
        <p:spPr>
          <a:xfrm>
            <a:off x="2140527" y="2871860"/>
            <a:ext cx="7910945" cy="1114279"/>
          </a:xfrm>
          <a:prstGeom prst="rect">
            <a:avLst/>
          </a:prstGeom>
          <a:noFill/>
          <a:ln>
            <a:noFill/>
          </a:ln>
        </p:spPr>
        <p:txBody>
          <a:bodyPr spcFirstLastPara="1" wrap="square" lIns="91425" tIns="45700" rIns="91425" bIns="45700" anchor="b" anchorCtr="0">
            <a:spAutoFit/>
          </a:bodyPr>
          <a:lstStyle>
            <a:lvl1pPr lvl="0" algn="ctr">
              <a:lnSpc>
                <a:spcPct val="90000"/>
              </a:lnSpc>
              <a:spcBef>
                <a:spcPts val="0"/>
              </a:spcBef>
              <a:spcAft>
                <a:spcPts val="0"/>
              </a:spcAft>
              <a:buClr>
                <a:schemeClr val="lt1"/>
              </a:buClr>
              <a:buSzPts val="7200"/>
              <a:buFont typeface="Arial"/>
              <a:buNone/>
              <a:defRPr sz="7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
        <p:cNvGrpSpPr/>
        <p:nvPr/>
      </p:nvGrpSpPr>
      <p:grpSpPr>
        <a:xfrm>
          <a:off x="0" y="0"/>
          <a:ext cx="0" cy="0"/>
          <a:chOff x="0" y="0"/>
          <a:chExt cx="0" cy="0"/>
        </a:xfrm>
      </p:grpSpPr>
      <p:pic>
        <p:nvPicPr>
          <p:cNvPr id="38" name="Google Shape;38;p21" descr="A picture containing sky, city, resort, day&#10;&#10;Description automatically generated"/>
          <p:cNvPicPr preferRelativeResize="0"/>
          <p:nvPr/>
        </p:nvPicPr>
        <p:blipFill rotWithShape="1">
          <a:blip r:embed="rId2">
            <a:alphaModFix/>
          </a:blip>
          <a:srcRect r="7432" b="7432"/>
          <a:stretch/>
        </p:blipFill>
        <p:spPr>
          <a:xfrm>
            <a:off x="0" y="0"/>
            <a:ext cx="12192002" cy="6858000"/>
          </a:xfrm>
          <a:prstGeom prst="rect">
            <a:avLst/>
          </a:prstGeom>
          <a:noFill/>
          <a:ln>
            <a:noFill/>
          </a:ln>
        </p:spPr>
      </p:pic>
      <p:sp>
        <p:nvSpPr>
          <p:cNvPr id="39" name="Google Shape;39;p21"/>
          <p:cNvSpPr txBox="1">
            <a:spLocks noGrp="1"/>
          </p:cNvSpPr>
          <p:nvPr>
            <p:ph type="title"/>
          </p:nvPr>
        </p:nvSpPr>
        <p:spPr>
          <a:xfrm>
            <a:off x="838200" y="669507"/>
            <a:ext cx="10515600" cy="716799"/>
          </a:xfrm>
          <a:prstGeom prst="rect">
            <a:avLst/>
          </a:prstGeom>
          <a:noFill/>
          <a:ln>
            <a:noFill/>
          </a:ln>
        </p:spPr>
        <p:txBody>
          <a:bodyPr spcFirstLastPara="1" wrap="square" lIns="91425" tIns="45700" rIns="91425" bIns="45700" anchor="ctr" anchorCtr="0">
            <a:spAutoFit/>
          </a:bodyPr>
          <a:lstStyle>
            <a:lvl1pPr lvl="0" algn="ctr">
              <a:lnSpc>
                <a:spcPct val="90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0" name="Google Shape;40;p21" descr="Graphical user interface&#10;&#10;Description automatically generated with medium confidence"/>
          <p:cNvPicPr preferRelativeResize="0"/>
          <p:nvPr/>
        </p:nvPicPr>
        <p:blipFill rotWithShape="1">
          <a:blip r:embed="rId3">
            <a:alphaModFix/>
          </a:blip>
          <a:srcRect/>
          <a:stretch/>
        </p:blipFill>
        <p:spPr>
          <a:xfrm>
            <a:off x="617146" y="1692951"/>
            <a:ext cx="10957707" cy="4776111"/>
          </a:xfrm>
          <a:prstGeom prst="rect">
            <a:avLst/>
          </a:prstGeom>
          <a:noFill/>
          <a:ln>
            <a:noFill/>
          </a:ln>
          <a:effectLst>
            <a:outerShdw blurRad="193476" algn="ctr" rotWithShape="0">
              <a:srgbClr val="000000">
                <a:alpha val="40000"/>
              </a:srgbClr>
            </a:outerShdw>
          </a:effectLst>
        </p:spPr>
      </p:pic>
      <p:sp>
        <p:nvSpPr>
          <p:cNvPr id="41" name="Google Shape;41;p21"/>
          <p:cNvSpPr txBox="1">
            <a:spLocks noGrp="1"/>
          </p:cNvSpPr>
          <p:nvPr>
            <p:ph type="body" idx="1"/>
          </p:nvPr>
        </p:nvSpPr>
        <p:spPr>
          <a:xfrm>
            <a:off x="3935104" y="2431184"/>
            <a:ext cx="6861051" cy="432939"/>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accent3"/>
              </a:buClr>
              <a:buSzPts val="2400"/>
              <a:buNone/>
              <a:defRPr sz="240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1"/>
          <p:cNvSpPr txBox="1">
            <a:spLocks noGrp="1"/>
          </p:cNvSpPr>
          <p:nvPr>
            <p:ph type="body" idx="2"/>
          </p:nvPr>
        </p:nvSpPr>
        <p:spPr>
          <a:xfrm>
            <a:off x="3935104" y="2869329"/>
            <a:ext cx="6861051" cy="319446"/>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accent6"/>
              </a:buClr>
              <a:buSzPts val="1600"/>
              <a:buNone/>
              <a:defRPr sz="1600">
                <a:solidFill>
                  <a:schemeClr val="accent6"/>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body" idx="3"/>
          </p:nvPr>
        </p:nvSpPr>
        <p:spPr>
          <a:xfrm>
            <a:off x="3935104" y="3740439"/>
            <a:ext cx="6861051" cy="432939"/>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accent3"/>
              </a:buClr>
              <a:buSzPts val="2400"/>
              <a:buNone/>
              <a:defRPr sz="240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4"/>
          </p:nvPr>
        </p:nvSpPr>
        <p:spPr>
          <a:xfrm>
            <a:off x="3935104" y="4178584"/>
            <a:ext cx="6861051" cy="319446"/>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accent6"/>
              </a:buClr>
              <a:buSzPts val="1600"/>
              <a:buNone/>
              <a:defRPr sz="1600">
                <a:solidFill>
                  <a:schemeClr val="accent6"/>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body" idx="5"/>
          </p:nvPr>
        </p:nvSpPr>
        <p:spPr>
          <a:xfrm>
            <a:off x="3935104" y="5028911"/>
            <a:ext cx="6861051" cy="432939"/>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accent3"/>
              </a:buClr>
              <a:buSzPts val="2400"/>
              <a:buNone/>
              <a:defRPr sz="240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1"/>
          <p:cNvSpPr txBox="1">
            <a:spLocks noGrp="1"/>
          </p:cNvSpPr>
          <p:nvPr>
            <p:ph type="body" idx="6"/>
          </p:nvPr>
        </p:nvSpPr>
        <p:spPr>
          <a:xfrm>
            <a:off x="3935104" y="5467056"/>
            <a:ext cx="6861051" cy="319446"/>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accent6"/>
              </a:buClr>
              <a:buSzPts val="1600"/>
              <a:buNone/>
              <a:defRPr sz="1600">
                <a:solidFill>
                  <a:schemeClr val="accent6"/>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7"/>
        <p:cNvGrpSpPr/>
        <p:nvPr/>
      </p:nvGrpSpPr>
      <p:grpSpPr>
        <a:xfrm>
          <a:off x="0" y="0"/>
          <a:ext cx="0" cy="0"/>
          <a:chOff x="0" y="0"/>
          <a:chExt cx="0" cy="0"/>
        </a:xfrm>
      </p:grpSpPr>
      <p:pic>
        <p:nvPicPr>
          <p:cNvPr id="48" name="Google Shape;48;p22" descr="A picture containing text, indoor&#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 name="Google Shape;49;p22"/>
          <p:cNvSpPr txBox="1">
            <a:spLocks noGrp="1"/>
          </p:cNvSpPr>
          <p:nvPr>
            <p:ph type="title"/>
          </p:nvPr>
        </p:nvSpPr>
        <p:spPr>
          <a:xfrm>
            <a:off x="2108488" y="1181696"/>
            <a:ext cx="7975023" cy="716799"/>
          </a:xfrm>
          <a:prstGeom prst="rect">
            <a:avLst/>
          </a:prstGeom>
          <a:noFill/>
          <a:ln>
            <a:noFill/>
          </a:ln>
        </p:spPr>
        <p:txBody>
          <a:bodyPr spcFirstLastPara="1" wrap="square" lIns="91425" tIns="45700" rIns="91425" bIns="45700" anchor="ctr" anchorCtr="0">
            <a:spAutoFit/>
          </a:bodyPr>
          <a:lstStyle>
            <a:lvl1pPr lvl="0" algn="ctr">
              <a:lnSpc>
                <a:spcPct val="90000"/>
              </a:lnSpc>
              <a:spcBef>
                <a:spcPts val="0"/>
              </a:spcBef>
              <a:spcAft>
                <a:spcPts val="0"/>
              </a:spcAft>
              <a:buClr>
                <a:schemeClr val="accent3"/>
              </a:buClr>
              <a:buSzPts val="4400"/>
              <a:buFont typeface="Arial"/>
              <a:buNone/>
              <a:defRPr sz="4400">
                <a:solidFill>
                  <a:schemeClr val="accent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body" idx="1"/>
          </p:nvPr>
        </p:nvSpPr>
        <p:spPr>
          <a:xfrm>
            <a:off x="5008627" y="4813985"/>
            <a:ext cx="2642340" cy="291042"/>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Clr>
                <a:schemeClr val="accent6"/>
              </a:buClr>
              <a:buSzPts val="1400"/>
              <a:buNone/>
              <a:defRPr sz="1400">
                <a:solidFill>
                  <a:schemeClr val="accent6"/>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2"/>
          <p:cNvSpPr txBox="1">
            <a:spLocks noGrp="1"/>
          </p:cNvSpPr>
          <p:nvPr>
            <p:ph type="body" idx="2"/>
          </p:nvPr>
        </p:nvSpPr>
        <p:spPr>
          <a:xfrm>
            <a:off x="7912886" y="4813985"/>
            <a:ext cx="2642340" cy="291042"/>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Clr>
                <a:schemeClr val="accent6"/>
              </a:buClr>
              <a:buSzPts val="1400"/>
              <a:buNone/>
              <a:defRPr sz="1400">
                <a:solidFill>
                  <a:schemeClr val="accent6"/>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2"/>
          <p:cNvSpPr txBox="1">
            <a:spLocks noGrp="1"/>
          </p:cNvSpPr>
          <p:nvPr>
            <p:ph type="body" idx="3"/>
          </p:nvPr>
        </p:nvSpPr>
        <p:spPr>
          <a:xfrm>
            <a:off x="2104368" y="4813985"/>
            <a:ext cx="2642340" cy="291042"/>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Clr>
                <a:schemeClr val="accent6"/>
              </a:buClr>
              <a:buSzPts val="1400"/>
              <a:buNone/>
              <a:defRPr sz="1400">
                <a:solidFill>
                  <a:schemeClr val="accent6"/>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2"/>
          <p:cNvSpPr txBox="1">
            <a:spLocks noGrp="1"/>
          </p:cNvSpPr>
          <p:nvPr>
            <p:ph type="body" idx="4"/>
          </p:nvPr>
        </p:nvSpPr>
        <p:spPr>
          <a:xfrm>
            <a:off x="5008627" y="4375840"/>
            <a:ext cx="2642340" cy="432939"/>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Clr>
                <a:schemeClr val="accent3"/>
              </a:buClr>
              <a:buSzPts val="2400"/>
              <a:buNone/>
              <a:defRPr sz="240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txBox="1">
            <a:spLocks noGrp="1"/>
          </p:cNvSpPr>
          <p:nvPr>
            <p:ph type="body" idx="5"/>
          </p:nvPr>
        </p:nvSpPr>
        <p:spPr>
          <a:xfrm>
            <a:off x="7912886" y="4375840"/>
            <a:ext cx="2642340" cy="432939"/>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Clr>
                <a:schemeClr val="accent3"/>
              </a:buClr>
              <a:buSzPts val="2400"/>
              <a:buNone/>
              <a:defRPr sz="240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2"/>
          <p:cNvSpPr txBox="1">
            <a:spLocks noGrp="1"/>
          </p:cNvSpPr>
          <p:nvPr>
            <p:ph type="body" idx="6"/>
          </p:nvPr>
        </p:nvSpPr>
        <p:spPr>
          <a:xfrm>
            <a:off x="2104368" y="4375840"/>
            <a:ext cx="2642340" cy="432939"/>
          </a:xfrm>
          <a:prstGeom prst="rect">
            <a:avLst/>
          </a:prstGeom>
          <a:noFill/>
          <a:ln>
            <a:noFill/>
          </a:ln>
        </p:spPr>
        <p:txBody>
          <a:bodyPr spcFirstLastPara="1" wrap="square" lIns="91425" tIns="45700" rIns="91425" bIns="45700" anchor="t" anchorCtr="0">
            <a:spAutoFit/>
          </a:bodyPr>
          <a:lstStyle>
            <a:lvl1pPr marL="457200" lvl="0" indent="-228600" algn="ctr">
              <a:lnSpc>
                <a:spcPct val="90000"/>
              </a:lnSpc>
              <a:spcBef>
                <a:spcPts val="1000"/>
              </a:spcBef>
              <a:spcAft>
                <a:spcPts val="0"/>
              </a:spcAft>
              <a:buClr>
                <a:schemeClr val="accent3"/>
              </a:buClr>
              <a:buSzPts val="2400"/>
              <a:buNone/>
              <a:defRPr sz="240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3"/>
              </a:buClr>
              <a:buSzPts val="2400"/>
              <a:buNone/>
              <a:defRPr>
                <a:solidFill>
                  <a:schemeClr val="accent3"/>
                </a:solidFill>
                <a:latin typeface="Arial"/>
                <a:ea typeface="Arial"/>
                <a:cs typeface="Arial"/>
                <a:sym typeface="Arial"/>
              </a:defRPr>
            </a:lvl2pPr>
            <a:lvl3pPr marL="1371600" lvl="2" indent="-228600" algn="l">
              <a:lnSpc>
                <a:spcPct val="90000"/>
              </a:lnSpc>
              <a:spcBef>
                <a:spcPts val="500"/>
              </a:spcBef>
              <a:spcAft>
                <a:spcPts val="0"/>
              </a:spcAft>
              <a:buClr>
                <a:schemeClr val="accent3"/>
              </a:buClr>
              <a:buSzPts val="2000"/>
              <a:buNone/>
              <a:defRPr>
                <a:solidFill>
                  <a:schemeClr val="accent3"/>
                </a:solidFill>
                <a:latin typeface="Arial"/>
                <a:ea typeface="Arial"/>
                <a:cs typeface="Arial"/>
                <a:sym typeface="Arial"/>
              </a:defRPr>
            </a:lvl3pPr>
            <a:lvl4pPr marL="1828800" lvl="3"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4pPr>
            <a:lvl5pPr marL="2286000" lvl="4" indent="-228600" algn="l">
              <a:lnSpc>
                <a:spcPct val="90000"/>
              </a:lnSpc>
              <a:spcBef>
                <a:spcPts val="500"/>
              </a:spcBef>
              <a:spcAft>
                <a:spcPts val="0"/>
              </a:spcAft>
              <a:buClr>
                <a:schemeClr val="accent3"/>
              </a:buClr>
              <a:buSzPts val="1800"/>
              <a:buNone/>
              <a:defRPr>
                <a:solidFill>
                  <a:schemeClr val="accent3"/>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6" name="Google Shape;56;p22"/>
          <p:cNvGrpSpPr/>
          <p:nvPr/>
        </p:nvGrpSpPr>
        <p:grpSpPr>
          <a:xfrm>
            <a:off x="0" y="-559793"/>
            <a:ext cx="13474700" cy="554700"/>
            <a:chOff x="0" y="-559793"/>
            <a:chExt cx="13474700" cy="554700"/>
          </a:xfrm>
        </p:grpSpPr>
        <p:sp>
          <p:nvSpPr>
            <p:cNvPr id="57" name="Google Shape;57;p22"/>
            <p:cNvSpPr/>
            <p:nvPr/>
          </p:nvSpPr>
          <p:spPr>
            <a:xfrm>
              <a:off x="0" y="-559793"/>
              <a:ext cx="12192000" cy="5546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8" name="Google Shape;58;p22"/>
            <p:cNvGrpSpPr/>
            <p:nvPr/>
          </p:nvGrpSpPr>
          <p:grpSpPr>
            <a:xfrm>
              <a:off x="88900" y="-559792"/>
              <a:ext cx="13385800" cy="554699"/>
              <a:chOff x="88900" y="-559792"/>
              <a:chExt cx="13385800" cy="554699"/>
            </a:xfrm>
          </p:grpSpPr>
          <p:sp>
            <p:nvSpPr>
              <p:cNvPr id="59" name="Google Shape;59;p22">
                <a:hlinkClick r:id="rId3"/>
              </p:cNvPr>
              <p:cNvSpPr/>
              <p:nvPr/>
            </p:nvSpPr>
            <p:spPr>
              <a:xfrm>
                <a:off x="5870277" y="-465542"/>
                <a:ext cx="7604423" cy="38369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HK" sz="1600" b="1">
                    <a:solidFill>
                      <a:schemeClr val="lt1"/>
                    </a:solidFill>
                    <a:latin typeface="Quicksand"/>
                    <a:ea typeface="Quicksand"/>
                    <a:cs typeface="Quicksand"/>
                    <a:sym typeface="Quicksand"/>
                  </a:rPr>
                  <a:t>KHO TEMPLATE MIỄN PHÍ: WWW.PAOPOI.XYZ</a:t>
                </a:r>
                <a:endParaRPr/>
              </a:p>
            </p:txBody>
          </p:sp>
          <p:pic>
            <p:nvPicPr>
              <p:cNvPr id="60" name="Google Shape;60;p22" descr="PAO POI - FREE POWERPOINT TEMPLATES"/>
              <p:cNvPicPr preferRelativeResize="0"/>
              <p:nvPr/>
            </p:nvPicPr>
            <p:blipFill rotWithShape="1">
              <a:blip r:embed="rId4">
                <a:alphaModFix/>
              </a:blip>
              <a:srcRect/>
              <a:stretch/>
            </p:blipFill>
            <p:spPr>
              <a:xfrm>
                <a:off x="88900" y="-559792"/>
                <a:ext cx="1248073" cy="554699"/>
              </a:xfrm>
              <a:prstGeom prst="rect">
                <a:avLst/>
              </a:prstGeom>
              <a:noFill/>
              <a:ln>
                <a:noFill/>
              </a:ln>
            </p:spPr>
          </p:pic>
        </p:grpSp>
      </p:gr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2"/>
        </a:solidFill>
        <a:effectLst/>
      </p:bgPr>
    </p:bg>
    <p:spTree>
      <p:nvGrpSpPr>
        <p:cNvPr id="1" name="Shape 67"/>
        <p:cNvGrpSpPr/>
        <p:nvPr/>
      </p:nvGrpSpPr>
      <p:grpSpPr>
        <a:xfrm>
          <a:off x="0" y="0"/>
          <a:ext cx="0" cy="0"/>
          <a:chOff x="0" y="0"/>
          <a:chExt cx="0" cy="0"/>
        </a:xfrm>
      </p:grpSpPr>
      <p:sp>
        <p:nvSpPr>
          <p:cNvPr id="68" name="Google Shape;68;p24"/>
          <p:cNvSpPr txBox="1">
            <a:spLocks noGrp="1"/>
          </p:cNvSpPr>
          <p:nvPr>
            <p:ph type="title"/>
          </p:nvPr>
        </p:nvSpPr>
        <p:spPr>
          <a:xfrm>
            <a:off x="2140527" y="856344"/>
            <a:ext cx="7910945" cy="7167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4"/>
          <p:cNvSpPr txBox="1">
            <a:spLocks noGrp="1"/>
          </p:cNvSpPr>
          <p:nvPr>
            <p:ph type="body" idx="1"/>
          </p:nvPr>
        </p:nvSpPr>
        <p:spPr>
          <a:xfrm>
            <a:off x="965043" y="4441531"/>
            <a:ext cx="2360612" cy="491765"/>
          </a:xfrm>
          <a:prstGeom prst="rect">
            <a:avLst/>
          </a:prstGeom>
          <a:solidFill>
            <a:schemeClr val="accent2"/>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2"/>
              </a:buClr>
              <a:buSzPts val="2000"/>
              <a:buNone/>
              <a:defRPr sz="2000" b="1">
                <a:solidFill>
                  <a:schemeClr val="dk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24"/>
          <p:cNvSpPr>
            <a:spLocks noGrp="1"/>
          </p:cNvSpPr>
          <p:nvPr>
            <p:ph type="pic" idx="2"/>
          </p:nvPr>
        </p:nvSpPr>
        <p:spPr>
          <a:xfrm>
            <a:off x="965043" y="2072914"/>
            <a:ext cx="2360612" cy="2360612"/>
          </a:xfrm>
          <a:prstGeom prst="rect">
            <a:avLst/>
          </a:prstGeom>
          <a:noFill/>
          <a:ln>
            <a:noFill/>
          </a:ln>
        </p:spPr>
      </p:sp>
      <p:sp>
        <p:nvSpPr>
          <p:cNvPr id="71" name="Google Shape;71;p24"/>
          <p:cNvSpPr/>
          <p:nvPr/>
        </p:nvSpPr>
        <p:spPr>
          <a:xfrm>
            <a:off x="961650" y="2072913"/>
            <a:ext cx="2366862" cy="2860383"/>
          </a:xfrm>
          <a:prstGeom prst="rect">
            <a:avLst/>
          </a:prstGeom>
          <a:noFill/>
          <a:ln w="63500" cap="flat" cmpd="sng">
            <a:solidFill>
              <a:schemeClr val="lt1"/>
            </a:solidFill>
            <a:prstDash val="solid"/>
            <a:miter lim="800000"/>
            <a:headEnd type="none" w="sm" len="sm"/>
            <a:tailEnd type="none" w="sm" len="sm"/>
          </a:ln>
          <a:effectLst>
            <a:outerShdw blurRad="63500" algn="ctr" rotWithShape="0">
              <a:srgbClr val="000000">
                <a:alpha val="3019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24"/>
          <p:cNvSpPr txBox="1">
            <a:spLocks noGrp="1"/>
          </p:cNvSpPr>
          <p:nvPr>
            <p:ph type="body" idx="3"/>
          </p:nvPr>
        </p:nvSpPr>
        <p:spPr>
          <a:xfrm>
            <a:off x="955399" y="5125052"/>
            <a:ext cx="2370256" cy="102636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Arial"/>
              <a:buNone/>
              <a:defRPr sz="140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4pPr>
            <a:lvl5pPr marL="2286000" lvl="4"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4"/>
          <p:cNvSpPr txBox="1">
            <a:spLocks noGrp="1"/>
          </p:cNvSpPr>
          <p:nvPr>
            <p:ph type="body" idx="4"/>
          </p:nvPr>
        </p:nvSpPr>
        <p:spPr>
          <a:xfrm>
            <a:off x="3650037" y="4441531"/>
            <a:ext cx="2360612" cy="491765"/>
          </a:xfrm>
          <a:prstGeom prst="rect">
            <a:avLst/>
          </a:prstGeom>
          <a:solidFill>
            <a:schemeClr val="accent2"/>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2"/>
              </a:buClr>
              <a:buSzPts val="2000"/>
              <a:buNone/>
              <a:defRPr sz="2000" b="1">
                <a:solidFill>
                  <a:schemeClr val="dk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24"/>
          <p:cNvSpPr>
            <a:spLocks noGrp="1"/>
          </p:cNvSpPr>
          <p:nvPr>
            <p:ph type="pic" idx="5"/>
          </p:nvPr>
        </p:nvSpPr>
        <p:spPr>
          <a:xfrm>
            <a:off x="3650037" y="2072914"/>
            <a:ext cx="2360612" cy="2360612"/>
          </a:xfrm>
          <a:prstGeom prst="rect">
            <a:avLst/>
          </a:prstGeom>
          <a:noFill/>
          <a:ln>
            <a:noFill/>
          </a:ln>
        </p:spPr>
      </p:sp>
      <p:sp>
        <p:nvSpPr>
          <p:cNvPr id="75" name="Google Shape;75;p24"/>
          <p:cNvSpPr/>
          <p:nvPr/>
        </p:nvSpPr>
        <p:spPr>
          <a:xfrm>
            <a:off x="3646644" y="2072913"/>
            <a:ext cx="2366862" cy="2860383"/>
          </a:xfrm>
          <a:prstGeom prst="rect">
            <a:avLst/>
          </a:prstGeom>
          <a:noFill/>
          <a:ln w="63500" cap="flat" cmpd="sng">
            <a:solidFill>
              <a:schemeClr val="lt1"/>
            </a:solidFill>
            <a:prstDash val="solid"/>
            <a:miter lim="800000"/>
            <a:headEnd type="none" w="sm" len="sm"/>
            <a:tailEnd type="none" w="sm" len="sm"/>
          </a:ln>
          <a:effectLst>
            <a:outerShdw blurRad="63500" algn="ctr" rotWithShape="0">
              <a:srgbClr val="000000">
                <a:alpha val="3019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24"/>
          <p:cNvSpPr txBox="1">
            <a:spLocks noGrp="1"/>
          </p:cNvSpPr>
          <p:nvPr>
            <p:ph type="body" idx="6"/>
          </p:nvPr>
        </p:nvSpPr>
        <p:spPr>
          <a:xfrm>
            <a:off x="3646644" y="5125052"/>
            <a:ext cx="2370256" cy="102636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Arial"/>
              <a:buNone/>
              <a:defRPr sz="140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4pPr>
            <a:lvl5pPr marL="2286000" lvl="4"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body" idx="7"/>
          </p:nvPr>
        </p:nvSpPr>
        <p:spPr>
          <a:xfrm>
            <a:off x="6347534" y="4441531"/>
            <a:ext cx="2360612" cy="491765"/>
          </a:xfrm>
          <a:prstGeom prst="rect">
            <a:avLst/>
          </a:prstGeom>
          <a:solidFill>
            <a:schemeClr val="accent2"/>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2"/>
              </a:buClr>
              <a:buSzPts val="2000"/>
              <a:buNone/>
              <a:defRPr sz="2000" b="1">
                <a:solidFill>
                  <a:schemeClr val="dk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24"/>
          <p:cNvSpPr>
            <a:spLocks noGrp="1"/>
          </p:cNvSpPr>
          <p:nvPr>
            <p:ph type="pic" idx="8"/>
          </p:nvPr>
        </p:nvSpPr>
        <p:spPr>
          <a:xfrm>
            <a:off x="6347534" y="2072914"/>
            <a:ext cx="2360612" cy="2360612"/>
          </a:xfrm>
          <a:prstGeom prst="rect">
            <a:avLst/>
          </a:prstGeom>
          <a:noFill/>
          <a:ln>
            <a:noFill/>
          </a:ln>
        </p:spPr>
      </p:sp>
      <p:sp>
        <p:nvSpPr>
          <p:cNvPr id="79" name="Google Shape;79;p24"/>
          <p:cNvSpPr/>
          <p:nvPr/>
        </p:nvSpPr>
        <p:spPr>
          <a:xfrm>
            <a:off x="6344141" y="2072913"/>
            <a:ext cx="2366862" cy="2860383"/>
          </a:xfrm>
          <a:prstGeom prst="rect">
            <a:avLst/>
          </a:prstGeom>
          <a:noFill/>
          <a:ln w="63500" cap="flat" cmpd="sng">
            <a:solidFill>
              <a:schemeClr val="lt1"/>
            </a:solidFill>
            <a:prstDash val="solid"/>
            <a:miter lim="800000"/>
            <a:headEnd type="none" w="sm" len="sm"/>
            <a:tailEnd type="none" w="sm" len="sm"/>
          </a:ln>
          <a:effectLst>
            <a:outerShdw blurRad="63500" algn="ctr" rotWithShape="0">
              <a:srgbClr val="000000">
                <a:alpha val="3019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24"/>
          <p:cNvSpPr txBox="1">
            <a:spLocks noGrp="1"/>
          </p:cNvSpPr>
          <p:nvPr>
            <p:ph type="body" idx="9"/>
          </p:nvPr>
        </p:nvSpPr>
        <p:spPr>
          <a:xfrm>
            <a:off x="6337889" y="5125052"/>
            <a:ext cx="2370256" cy="102636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Arial"/>
              <a:buNone/>
              <a:defRPr sz="140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4pPr>
            <a:lvl5pPr marL="2286000" lvl="4"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4"/>
          <p:cNvSpPr txBox="1">
            <a:spLocks noGrp="1"/>
          </p:cNvSpPr>
          <p:nvPr>
            <p:ph type="body" idx="13"/>
          </p:nvPr>
        </p:nvSpPr>
        <p:spPr>
          <a:xfrm>
            <a:off x="9038779" y="4441531"/>
            <a:ext cx="2360612" cy="491765"/>
          </a:xfrm>
          <a:prstGeom prst="rect">
            <a:avLst/>
          </a:prstGeom>
          <a:solidFill>
            <a:schemeClr val="accent2"/>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2"/>
              </a:buClr>
              <a:buSzPts val="2000"/>
              <a:buNone/>
              <a:defRPr sz="2000" b="1">
                <a:solidFill>
                  <a:schemeClr val="dk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24"/>
          <p:cNvSpPr>
            <a:spLocks noGrp="1"/>
          </p:cNvSpPr>
          <p:nvPr>
            <p:ph type="pic" idx="14"/>
          </p:nvPr>
        </p:nvSpPr>
        <p:spPr>
          <a:xfrm>
            <a:off x="9038779" y="2072914"/>
            <a:ext cx="2360612" cy="2360612"/>
          </a:xfrm>
          <a:prstGeom prst="rect">
            <a:avLst/>
          </a:prstGeom>
          <a:noFill/>
          <a:ln>
            <a:noFill/>
          </a:ln>
        </p:spPr>
      </p:sp>
      <p:sp>
        <p:nvSpPr>
          <p:cNvPr id="83" name="Google Shape;83;p24"/>
          <p:cNvSpPr/>
          <p:nvPr/>
        </p:nvSpPr>
        <p:spPr>
          <a:xfrm>
            <a:off x="9035386" y="2072913"/>
            <a:ext cx="2366862" cy="2860383"/>
          </a:xfrm>
          <a:prstGeom prst="rect">
            <a:avLst/>
          </a:prstGeom>
          <a:noFill/>
          <a:ln w="63500" cap="flat" cmpd="sng">
            <a:solidFill>
              <a:schemeClr val="lt1"/>
            </a:solidFill>
            <a:prstDash val="solid"/>
            <a:miter lim="800000"/>
            <a:headEnd type="none" w="sm" len="sm"/>
            <a:tailEnd type="none" w="sm" len="sm"/>
          </a:ln>
          <a:effectLst>
            <a:outerShdw blurRad="63500" algn="ctr" rotWithShape="0">
              <a:srgbClr val="000000">
                <a:alpha val="3019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24"/>
          <p:cNvSpPr txBox="1">
            <a:spLocks noGrp="1"/>
          </p:cNvSpPr>
          <p:nvPr>
            <p:ph type="body" idx="15"/>
          </p:nvPr>
        </p:nvSpPr>
        <p:spPr>
          <a:xfrm>
            <a:off x="9029135" y="5125052"/>
            <a:ext cx="2370256" cy="102636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Arial"/>
              <a:buNone/>
              <a:defRPr sz="140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3pPr>
            <a:lvl4pPr marL="1828800" lvl="3"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4pPr>
            <a:lvl5pPr marL="2286000" lvl="4" indent="-228600" algn="l">
              <a:lnSpc>
                <a:spcPct val="90000"/>
              </a:lnSpc>
              <a:spcBef>
                <a:spcPts val="500"/>
              </a:spcBef>
              <a:spcAft>
                <a:spcPts val="0"/>
              </a:spcAft>
              <a:buClr>
                <a:schemeClr val="lt1"/>
              </a:buClr>
              <a:buSzPts val="4400"/>
              <a:buFont typeface="Arial"/>
              <a:buNone/>
              <a:defRPr sz="44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paopoi.xyz/"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HK"/>
              <a:t>‹#›</a:t>
            </a:fld>
            <a:endParaRPr/>
          </a:p>
        </p:txBody>
      </p:sp>
      <p:grpSp>
        <p:nvGrpSpPr>
          <p:cNvPr id="15" name="Google Shape;15;p18"/>
          <p:cNvGrpSpPr/>
          <p:nvPr/>
        </p:nvGrpSpPr>
        <p:grpSpPr>
          <a:xfrm>
            <a:off x="0" y="-559793"/>
            <a:ext cx="13474700" cy="554700"/>
            <a:chOff x="0" y="-559793"/>
            <a:chExt cx="13474700" cy="554700"/>
          </a:xfrm>
        </p:grpSpPr>
        <p:sp>
          <p:nvSpPr>
            <p:cNvPr id="16" name="Google Shape;16;p18"/>
            <p:cNvSpPr/>
            <p:nvPr/>
          </p:nvSpPr>
          <p:spPr>
            <a:xfrm>
              <a:off x="0" y="-559793"/>
              <a:ext cx="12192000" cy="5546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7" name="Google Shape;17;p18"/>
            <p:cNvGrpSpPr/>
            <p:nvPr/>
          </p:nvGrpSpPr>
          <p:grpSpPr>
            <a:xfrm>
              <a:off x="88900" y="-559792"/>
              <a:ext cx="13385800" cy="554699"/>
              <a:chOff x="88900" y="-559792"/>
              <a:chExt cx="13385800" cy="554699"/>
            </a:xfrm>
          </p:grpSpPr>
          <p:sp>
            <p:nvSpPr>
              <p:cNvPr id="18" name="Google Shape;18;p18">
                <a:hlinkClick r:id="rId7"/>
              </p:cNvPr>
              <p:cNvSpPr/>
              <p:nvPr/>
            </p:nvSpPr>
            <p:spPr>
              <a:xfrm>
                <a:off x="5870277" y="-465542"/>
                <a:ext cx="7604423" cy="38369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HK" sz="1600" b="1" i="0" u="none" strike="noStrike" cap="none">
                    <a:solidFill>
                      <a:schemeClr val="lt1"/>
                    </a:solidFill>
                    <a:latin typeface="Quicksand"/>
                    <a:ea typeface="Quicksand"/>
                    <a:cs typeface="Quicksand"/>
                    <a:sym typeface="Quicksand"/>
                  </a:rPr>
                  <a:t>KHO TEMPLATE MIỄN PHÍ: WWW.PAOPOI.XYZ</a:t>
                </a:r>
                <a:endParaRPr/>
              </a:p>
            </p:txBody>
          </p:sp>
          <p:pic>
            <p:nvPicPr>
              <p:cNvPr id="19" name="Google Shape;19;p18" descr="PAO POI - FREE POWERPOINT TEMPLATES"/>
              <p:cNvPicPr preferRelativeResize="0"/>
              <p:nvPr/>
            </p:nvPicPr>
            <p:blipFill rotWithShape="1">
              <a:blip r:embed="rId8">
                <a:alphaModFix/>
              </a:blip>
              <a:srcRect/>
              <a:stretch/>
            </p:blipFill>
            <p:spPr>
              <a:xfrm>
                <a:off x="88900" y="-559792"/>
                <a:ext cx="1248073" cy="554699"/>
              </a:xfrm>
              <a:prstGeom prst="rect">
                <a:avLst/>
              </a:prstGeom>
              <a:noFill/>
              <a:ln>
                <a:noFill/>
              </a:ln>
            </p:spPr>
          </p:pic>
        </p:gr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45.png"/><Relationship Id="rId4" Type="http://schemas.openxmlformats.org/officeDocument/2006/relationships/image" Target="../media/image3.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46.pn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32.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2.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xml"/><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png"/><Relationship Id="rId7"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jp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icture containing sky, outdoor, nature, mountain&#10;&#10;Description automatically generated"/>
          <p:cNvPicPr preferRelativeResize="0"/>
          <p:nvPr/>
        </p:nvPicPr>
        <p:blipFill rotWithShape="1">
          <a:blip r:embed="rId3">
            <a:alphaModFix/>
          </a:blip>
          <a:srcRect t="5591" b="4408"/>
          <a:stretch/>
        </p:blipFill>
        <p:spPr>
          <a:xfrm>
            <a:off x="0" y="0"/>
            <a:ext cx="12192000" cy="6858000"/>
          </a:xfrm>
          <a:prstGeom prst="rect">
            <a:avLst/>
          </a:prstGeom>
          <a:noFill/>
          <a:ln>
            <a:noFill/>
          </a:ln>
        </p:spPr>
      </p:pic>
      <p:sp>
        <p:nvSpPr>
          <p:cNvPr id="90" name="Google Shape;90;p2"/>
          <p:cNvSpPr txBox="1"/>
          <p:nvPr/>
        </p:nvSpPr>
        <p:spPr>
          <a:xfrm>
            <a:off x="1731664" y="2558655"/>
            <a:ext cx="8728672" cy="11079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HK" sz="6600" b="0" i="0" u="none" strike="noStrike" cap="none" dirty="0">
                <a:solidFill>
                  <a:schemeClr val="lt1"/>
                </a:solidFill>
                <a:latin typeface="Arial"/>
                <a:ea typeface="Arial"/>
                <a:cs typeface="Arial"/>
                <a:sym typeface="Arial"/>
              </a:rPr>
              <a:t>BÀI THUYẾT TRÌNH</a:t>
            </a:r>
            <a:endParaRPr sz="6600" b="0" i="0" u="none" strike="noStrike" cap="none" dirty="0">
              <a:solidFill>
                <a:schemeClr val="lt1"/>
              </a:solidFill>
              <a:latin typeface="Arial"/>
              <a:ea typeface="Arial"/>
              <a:cs typeface="Arial"/>
              <a:sym typeface="Arial"/>
            </a:endParaRPr>
          </a:p>
        </p:txBody>
      </p:sp>
      <p:pic>
        <p:nvPicPr>
          <p:cNvPr id="91" name="Google Shape;91;p2"/>
          <p:cNvPicPr preferRelativeResize="0"/>
          <p:nvPr/>
        </p:nvPicPr>
        <p:blipFill rotWithShape="1">
          <a:blip r:embed="rId4">
            <a:alphaModFix/>
          </a:blip>
          <a:srcRect t="40358" b="4999"/>
          <a:stretch/>
        </p:blipFill>
        <p:spPr>
          <a:xfrm>
            <a:off x="0" y="2694244"/>
            <a:ext cx="12192000" cy="4163756"/>
          </a:xfrm>
          <a:prstGeom prst="rect">
            <a:avLst/>
          </a:prstGeom>
          <a:noFill/>
          <a:ln>
            <a:noFill/>
          </a:ln>
        </p:spPr>
      </p:pic>
      <p:sp>
        <p:nvSpPr>
          <p:cNvPr id="92" name="Google Shape;92;p2"/>
          <p:cNvSpPr txBox="1"/>
          <p:nvPr/>
        </p:nvSpPr>
        <p:spPr>
          <a:xfrm>
            <a:off x="4279637" y="4586852"/>
            <a:ext cx="363272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2400" b="0" i="0" u="none" strike="noStrike" cap="none" dirty="0">
                <a:solidFill>
                  <a:schemeClr val="lt1"/>
                </a:solidFill>
                <a:latin typeface="Arial"/>
                <a:ea typeface="Arial"/>
                <a:cs typeface="Arial"/>
                <a:sym typeface="Arial"/>
              </a:rPr>
              <a:t>Nhóm 3 </a:t>
            </a:r>
            <a:endParaRPr sz="2400" b="0" i="0" u="none" strike="noStrike" cap="none" dirty="0">
              <a:solidFill>
                <a:schemeClr val="lt1"/>
              </a:solidFill>
              <a:latin typeface="Arial"/>
              <a:ea typeface="Arial"/>
              <a:cs typeface="Arial"/>
              <a:sym typeface="Arial"/>
            </a:endParaRPr>
          </a:p>
        </p:txBody>
      </p:sp>
      <p:pic>
        <p:nvPicPr>
          <p:cNvPr id="93" name="Google Shape;93;p2"/>
          <p:cNvPicPr preferRelativeResize="0"/>
          <p:nvPr/>
        </p:nvPicPr>
        <p:blipFill rotWithShape="1">
          <a:blip r:embed="rId5">
            <a:alphaModFix/>
          </a:blip>
          <a:srcRect/>
          <a:stretch/>
        </p:blipFill>
        <p:spPr>
          <a:xfrm>
            <a:off x="2884264" y="3883406"/>
            <a:ext cx="6423471" cy="234135"/>
          </a:xfrm>
          <a:prstGeom prst="rect">
            <a:avLst/>
          </a:prstGeom>
          <a:noFill/>
          <a:ln>
            <a:noFill/>
          </a:ln>
        </p:spPr>
      </p:pic>
      <p:pic>
        <p:nvPicPr>
          <p:cNvPr id="94" name="Google Shape;94;p2"/>
          <p:cNvPicPr preferRelativeResize="0"/>
          <p:nvPr/>
        </p:nvPicPr>
        <p:blipFill rotWithShape="1">
          <a:blip r:embed="rId6">
            <a:alphaModFix/>
          </a:blip>
          <a:srcRect/>
          <a:stretch/>
        </p:blipFill>
        <p:spPr>
          <a:xfrm>
            <a:off x="5637196" y="1348888"/>
            <a:ext cx="917608" cy="917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down)">
                                      <p:cBhvr>
                                        <p:cTn id="12" dur="500"/>
                                        <p:tgtEl>
                                          <p:spTgt spid="9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wipe(down)">
                                      <p:cBhvr>
                                        <p:cTn id="1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7" descr="A picture containing sky, outdoor, nature, mountain&#10;&#10;Description automatically generated"/>
          <p:cNvPicPr preferRelativeResize="0"/>
          <p:nvPr/>
        </p:nvPicPr>
        <p:blipFill rotWithShape="1">
          <a:blip r:embed="rId3">
            <a:alphaModFix/>
          </a:blip>
          <a:srcRect t="5591" b="4408"/>
          <a:stretch/>
        </p:blipFill>
        <p:spPr>
          <a:xfrm>
            <a:off x="0" y="0"/>
            <a:ext cx="12192000" cy="6858000"/>
          </a:xfrm>
          <a:prstGeom prst="rect">
            <a:avLst/>
          </a:prstGeom>
          <a:noFill/>
          <a:ln>
            <a:noFill/>
          </a:ln>
        </p:spPr>
      </p:pic>
      <p:pic>
        <p:nvPicPr>
          <p:cNvPr id="196" name="Google Shape;196;p7" descr="A picture containing sky, outdoor, nature, mountain&#10;&#10;Description automatically generated"/>
          <p:cNvPicPr preferRelativeResize="0"/>
          <p:nvPr/>
        </p:nvPicPr>
        <p:blipFill rotWithShape="1">
          <a:blip r:embed="rId4">
            <a:alphaModFix/>
          </a:blip>
          <a:srcRect t="15055" b="15034"/>
          <a:stretch/>
        </p:blipFill>
        <p:spPr>
          <a:xfrm>
            <a:off x="0" y="765464"/>
            <a:ext cx="12192000" cy="5327072"/>
          </a:xfrm>
          <a:prstGeom prst="rect">
            <a:avLst/>
          </a:prstGeom>
          <a:noFill/>
          <a:ln>
            <a:noFill/>
          </a:ln>
        </p:spPr>
      </p:pic>
      <p:pic>
        <p:nvPicPr>
          <p:cNvPr id="197" name="Google Shape;197;p7"/>
          <p:cNvPicPr preferRelativeResize="0"/>
          <p:nvPr/>
        </p:nvPicPr>
        <p:blipFill rotWithShape="1">
          <a:blip r:embed="rId5">
            <a:alphaModFix/>
          </a:blip>
          <a:srcRect/>
          <a:stretch/>
        </p:blipFill>
        <p:spPr>
          <a:xfrm>
            <a:off x="1101615" y="685799"/>
            <a:ext cx="3311295" cy="6005946"/>
          </a:xfrm>
          <a:prstGeom prst="rect">
            <a:avLst/>
          </a:prstGeom>
          <a:noFill/>
          <a:ln>
            <a:noFill/>
          </a:ln>
        </p:spPr>
      </p:pic>
      <p:pic>
        <p:nvPicPr>
          <p:cNvPr id="198" name="Google Shape;198;p7"/>
          <p:cNvPicPr preferRelativeResize="0"/>
          <p:nvPr/>
        </p:nvPicPr>
        <p:blipFill rotWithShape="1">
          <a:blip r:embed="rId6">
            <a:alphaModFix/>
          </a:blip>
          <a:srcRect/>
          <a:stretch/>
        </p:blipFill>
        <p:spPr>
          <a:xfrm>
            <a:off x="985765" y="4221613"/>
            <a:ext cx="3542994" cy="792063"/>
          </a:xfrm>
          <a:prstGeom prst="rect">
            <a:avLst/>
          </a:prstGeom>
          <a:noFill/>
          <a:ln>
            <a:noFill/>
          </a:ln>
        </p:spPr>
      </p:pic>
      <p:sp>
        <p:nvSpPr>
          <p:cNvPr id="199" name="Google Shape;199;p7"/>
          <p:cNvSpPr txBox="1">
            <a:spLocks noGrp="1"/>
          </p:cNvSpPr>
          <p:nvPr>
            <p:ph type="body" idx="1"/>
          </p:nvPr>
        </p:nvSpPr>
        <p:spPr>
          <a:xfrm>
            <a:off x="845560" y="192762"/>
            <a:ext cx="2874385" cy="37619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DDCDB9"/>
              </a:buClr>
              <a:buSzPts val="2000"/>
              <a:buFont typeface="Arial"/>
              <a:buNone/>
            </a:pPr>
            <a:r>
              <a:rPr lang="en-HK" sz="2000" b="0" i="0" u="none" strike="noStrike" cap="none">
                <a:solidFill>
                  <a:srgbClr val="DDCDB9"/>
                </a:solidFill>
                <a:latin typeface="Arial"/>
                <a:ea typeface="Arial"/>
                <a:cs typeface="Arial"/>
                <a:sym typeface="Arial"/>
              </a:rPr>
              <a:t>Travel Guide</a:t>
            </a:r>
            <a:endParaRPr/>
          </a:p>
        </p:txBody>
      </p:sp>
      <p:sp>
        <p:nvSpPr>
          <p:cNvPr id="200" name="Google Shape;200;p7"/>
          <p:cNvSpPr txBox="1">
            <a:spLocks noGrp="1"/>
          </p:cNvSpPr>
          <p:nvPr>
            <p:ph type="title"/>
          </p:nvPr>
        </p:nvSpPr>
        <p:spPr>
          <a:xfrm>
            <a:off x="5155682" y="1511713"/>
            <a:ext cx="5934703" cy="75709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7200"/>
              <a:buFont typeface="Arial"/>
              <a:buNone/>
            </a:pPr>
            <a:r>
              <a:rPr lang="vi-VN" sz="4800" dirty="0"/>
              <a:t>Login/register</a:t>
            </a:r>
            <a:endParaRPr lang="en-HK" sz="4800" b="0" i="0" u="none" strike="noStrike" cap="none" dirty="0">
              <a:solidFill>
                <a:schemeClr val="lt1"/>
              </a:solidFill>
              <a:latin typeface="Arial"/>
              <a:ea typeface="Arial"/>
              <a:cs typeface="Arial"/>
              <a:sym typeface="Arial"/>
            </a:endParaRPr>
          </a:p>
        </p:txBody>
      </p:sp>
      <p:sp>
        <p:nvSpPr>
          <p:cNvPr id="201" name="Google Shape;201;p7"/>
          <p:cNvSpPr txBox="1">
            <a:spLocks noGrp="1"/>
          </p:cNvSpPr>
          <p:nvPr>
            <p:ph type="body" idx="2"/>
          </p:nvPr>
        </p:nvSpPr>
        <p:spPr>
          <a:xfrm>
            <a:off x="5155683" y="2602413"/>
            <a:ext cx="5934702" cy="3305480"/>
          </a:xfrm>
          <a:prstGeom prst="rect">
            <a:avLst/>
          </a:prstGeom>
          <a:noFill/>
          <a:ln>
            <a:noFill/>
          </a:ln>
        </p:spPr>
        <p:txBody>
          <a:bodyPr spcFirstLastPara="1" wrap="square" lIns="91425" tIns="45700" rIns="91425" bIns="45700" anchor="t" anchorCtr="0">
            <a:spAutoFit/>
          </a:bodyPr>
          <a:lstStyle/>
          <a:p>
            <a:r>
              <a:rPr lang="vi-VN" sz="1800" b="1" dirty="0">
                <a:effectLst/>
              </a:rPr>
              <a:t>Đăng ký: </a:t>
            </a:r>
          </a:p>
          <a:p>
            <a:r>
              <a:rPr lang="vi-VN" sz="1800" dirty="0">
                <a:effectLst/>
              </a:rPr>
              <a:t>Người dùng có thể tạo tài khoản mới bằng cách cung cấp thông tin cá nhân như tên, địa chỉ email và mật khẩu. Thông tin này sẽ được lưu trữ trong cơ sở dữ liệu để sử dụng cho các lần đăng nhập sau.</a:t>
            </a:r>
            <a:br>
              <a:rPr lang="vi-VN" sz="1800" dirty="0"/>
            </a:br>
            <a:endParaRPr lang="vi-VN" sz="1800" dirty="0"/>
          </a:p>
          <a:p>
            <a:r>
              <a:rPr lang="vi-VN" sz="1800" b="1" dirty="0">
                <a:effectLst/>
              </a:rPr>
              <a:t>Đăng nhập: </a:t>
            </a:r>
          </a:p>
          <a:p>
            <a:r>
              <a:rPr lang="vi-VN" sz="1800" dirty="0">
                <a:effectLst/>
              </a:rPr>
              <a:t>Người dùng đã đăng ký có thể đăng nhập vào tài khoản của mình bằng cách nhập địa chỉ email và mật khẩu đã đăng ký trước đó. Hệ thống sẽ xác thực thông tin và cho phép người dùng truy cập vào các chức năng khác.</a:t>
            </a:r>
            <a:endParaRPr lang="vi-VN" sz="1800" dirty="0"/>
          </a:p>
          <a:p>
            <a:endParaRPr lang="vi-VN" sz="1600" dirty="0"/>
          </a:p>
        </p:txBody>
      </p:sp>
      <p:pic>
        <p:nvPicPr>
          <p:cNvPr id="202" name="Google Shape;202;p7"/>
          <p:cNvPicPr preferRelativeResize="0"/>
          <p:nvPr/>
        </p:nvPicPr>
        <p:blipFill rotWithShape="1">
          <a:blip r:embed="rId7">
            <a:alphaModFix/>
          </a:blip>
          <a:srcRect/>
          <a:stretch/>
        </p:blipFill>
        <p:spPr>
          <a:xfrm>
            <a:off x="349243" y="153330"/>
            <a:ext cx="458804" cy="458804"/>
          </a:xfrm>
          <a:prstGeom prst="rect">
            <a:avLst/>
          </a:prstGeom>
          <a:noFill/>
          <a:ln>
            <a:noFill/>
          </a:ln>
        </p:spPr>
      </p:pic>
      <p:sp>
        <p:nvSpPr>
          <p:cNvPr id="203" name="Google Shape;203;p7"/>
          <p:cNvSpPr txBox="1">
            <a:spLocks noGrp="1"/>
          </p:cNvSpPr>
          <p:nvPr>
            <p:ph type="body" idx="3"/>
          </p:nvPr>
        </p:nvSpPr>
        <p:spPr>
          <a:xfrm>
            <a:off x="1984664" y="113709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Hololive</a:t>
            </a:r>
          </a:p>
        </p:txBody>
      </p:sp>
      <p:sp>
        <p:nvSpPr>
          <p:cNvPr id="204" name="Google Shape;204;p7"/>
          <p:cNvSpPr txBox="1">
            <a:spLocks noGrp="1"/>
          </p:cNvSpPr>
          <p:nvPr>
            <p:ph type="body" idx="4"/>
          </p:nvPr>
        </p:nvSpPr>
        <p:spPr>
          <a:xfrm>
            <a:off x="1984664" y="278841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Hololive Shop</a:t>
            </a:r>
          </a:p>
        </p:txBody>
      </p:sp>
      <p:sp>
        <p:nvSpPr>
          <p:cNvPr id="205" name="Google Shape;205;p7"/>
          <p:cNvSpPr txBox="1">
            <a:spLocks noGrp="1"/>
          </p:cNvSpPr>
          <p:nvPr>
            <p:ph type="body" idx="5"/>
          </p:nvPr>
        </p:nvSpPr>
        <p:spPr>
          <a:xfrm>
            <a:off x="1984664" y="3614076"/>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Cart</a:t>
            </a:r>
          </a:p>
        </p:txBody>
      </p:sp>
      <p:sp>
        <p:nvSpPr>
          <p:cNvPr id="206" name="Google Shape;206;p7"/>
          <p:cNvSpPr txBox="1">
            <a:spLocks noGrp="1"/>
          </p:cNvSpPr>
          <p:nvPr>
            <p:ph type="body" idx="6"/>
          </p:nvPr>
        </p:nvSpPr>
        <p:spPr>
          <a:xfrm>
            <a:off x="1984664" y="196275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Vtuber</a:t>
            </a:r>
          </a:p>
        </p:txBody>
      </p:sp>
      <p:sp>
        <p:nvSpPr>
          <p:cNvPr id="207" name="Google Shape;207;p7"/>
          <p:cNvSpPr txBox="1">
            <a:spLocks noGrp="1"/>
          </p:cNvSpPr>
          <p:nvPr>
            <p:ph type="body" idx="7"/>
          </p:nvPr>
        </p:nvSpPr>
        <p:spPr>
          <a:xfrm>
            <a:off x="1984664" y="443973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dirty="0">
                <a:solidFill>
                  <a:schemeClr val="tx1"/>
                </a:solidFill>
              </a:rPr>
              <a:t>Login/register</a:t>
            </a:r>
            <a:endParaRPr lang="vi-VN" sz="2400" b="0" i="0" u="none" strike="noStrike" cap="none" dirty="0">
              <a:solidFill>
                <a:schemeClr val="tx1"/>
              </a:solidFill>
              <a:latin typeface="Arial"/>
              <a:ea typeface="Arial"/>
              <a:cs typeface="Arial"/>
              <a:sym typeface="Arial"/>
            </a:endParaRPr>
          </a:p>
        </p:txBody>
      </p:sp>
      <p:sp>
        <p:nvSpPr>
          <p:cNvPr id="208" name="Google Shape;208;p7"/>
          <p:cNvSpPr txBox="1">
            <a:spLocks noGrp="1"/>
          </p:cNvSpPr>
          <p:nvPr>
            <p:ph type="body" idx="8"/>
          </p:nvPr>
        </p:nvSpPr>
        <p:spPr>
          <a:xfrm>
            <a:off x="1984664" y="5265394"/>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Checkout</a:t>
            </a:r>
          </a:p>
        </p:txBody>
      </p:sp>
      <p:pic>
        <p:nvPicPr>
          <p:cNvPr id="209" name="Google Shape;209;p7"/>
          <p:cNvPicPr preferRelativeResize="0"/>
          <p:nvPr/>
        </p:nvPicPr>
        <p:blipFill rotWithShape="1">
          <a:blip r:embed="rId8">
            <a:alphaModFix/>
          </a:blip>
          <a:srcRect/>
          <a:stretch/>
        </p:blipFill>
        <p:spPr>
          <a:xfrm>
            <a:off x="1479870" y="2774590"/>
            <a:ext cx="368163" cy="368163"/>
          </a:xfrm>
          <a:prstGeom prst="rect">
            <a:avLst/>
          </a:prstGeom>
          <a:noFill/>
          <a:ln>
            <a:noFill/>
          </a:ln>
        </p:spPr>
      </p:pic>
      <p:pic>
        <p:nvPicPr>
          <p:cNvPr id="210" name="Google Shape;210;p7"/>
          <p:cNvPicPr preferRelativeResize="0"/>
          <p:nvPr/>
        </p:nvPicPr>
        <p:blipFill rotWithShape="1">
          <a:blip r:embed="rId9">
            <a:alphaModFix/>
          </a:blip>
          <a:srcRect/>
          <a:stretch/>
        </p:blipFill>
        <p:spPr>
          <a:xfrm>
            <a:off x="1483951" y="3648552"/>
            <a:ext cx="360000" cy="360000"/>
          </a:xfrm>
          <a:prstGeom prst="rect">
            <a:avLst/>
          </a:prstGeom>
          <a:noFill/>
          <a:ln>
            <a:noFill/>
          </a:ln>
        </p:spPr>
      </p:pic>
      <p:pic>
        <p:nvPicPr>
          <p:cNvPr id="211" name="Google Shape;211;p7"/>
          <p:cNvPicPr preferRelativeResize="0"/>
          <p:nvPr/>
        </p:nvPicPr>
        <p:blipFill rotWithShape="1">
          <a:blip r:embed="rId10">
            <a:alphaModFix/>
          </a:blip>
          <a:srcRect/>
          <a:stretch/>
        </p:blipFill>
        <p:spPr>
          <a:xfrm>
            <a:off x="1483951" y="4476205"/>
            <a:ext cx="360000" cy="360000"/>
          </a:xfrm>
          <a:prstGeom prst="rect">
            <a:avLst/>
          </a:prstGeom>
          <a:noFill/>
          <a:ln>
            <a:noFill/>
          </a:ln>
        </p:spPr>
      </p:pic>
      <p:pic>
        <p:nvPicPr>
          <p:cNvPr id="212" name="Google Shape;212;p7"/>
          <p:cNvPicPr preferRelativeResize="0"/>
          <p:nvPr/>
        </p:nvPicPr>
        <p:blipFill rotWithShape="1">
          <a:blip r:embed="rId11">
            <a:alphaModFix/>
          </a:blip>
          <a:srcRect/>
          <a:stretch/>
        </p:blipFill>
        <p:spPr>
          <a:xfrm>
            <a:off x="1479870" y="5258623"/>
            <a:ext cx="360000" cy="360000"/>
          </a:xfrm>
          <a:prstGeom prst="rect">
            <a:avLst/>
          </a:prstGeom>
          <a:noFill/>
          <a:ln>
            <a:noFill/>
          </a:ln>
        </p:spPr>
      </p:pic>
      <p:pic>
        <p:nvPicPr>
          <p:cNvPr id="213" name="Google Shape;213;p7"/>
          <p:cNvPicPr preferRelativeResize="0"/>
          <p:nvPr/>
        </p:nvPicPr>
        <p:blipFill rotWithShape="1">
          <a:blip r:embed="rId12">
            <a:alphaModFix/>
          </a:blip>
          <a:srcRect/>
          <a:stretch/>
        </p:blipFill>
        <p:spPr>
          <a:xfrm>
            <a:off x="1479870" y="1995381"/>
            <a:ext cx="360000" cy="360000"/>
          </a:xfrm>
          <a:prstGeom prst="rect">
            <a:avLst/>
          </a:prstGeom>
          <a:noFill/>
          <a:ln>
            <a:noFill/>
          </a:ln>
        </p:spPr>
      </p:pic>
      <p:pic>
        <p:nvPicPr>
          <p:cNvPr id="214" name="Google Shape;214;p7"/>
          <p:cNvPicPr preferRelativeResize="0"/>
          <p:nvPr/>
        </p:nvPicPr>
        <p:blipFill rotWithShape="1">
          <a:blip r:embed="rId13">
            <a:alphaModFix/>
          </a:blip>
          <a:srcRect/>
          <a:stretch/>
        </p:blipFill>
        <p:spPr>
          <a:xfrm>
            <a:off x="1479870" y="1176655"/>
            <a:ext cx="360000" cy="360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randombar(horizontal)">
                                      <p:cBhvr>
                                        <p:cTn id="7" dur="500"/>
                                        <p:tgtEl>
                                          <p:spTgt spid="20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1">
                                            <p:txEl>
                                              <p:pRg st="0" end="0"/>
                                            </p:txEl>
                                          </p:spTgt>
                                        </p:tgtEl>
                                        <p:attrNameLst>
                                          <p:attrName>style.visibility</p:attrName>
                                        </p:attrNameLst>
                                      </p:cBhvr>
                                      <p:to>
                                        <p:strVal val="visible"/>
                                      </p:to>
                                    </p:set>
                                    <p:animEffect transition="in" filter="randombar(horizontal)">
                                      <p:cBhvr>
                                        <p:cTn id="10" dur="500"/>
                                        <p:tgtEl>
                                          <p:spTgt spid="201">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01">
                                            <p:txEl>
                                              <p:pRg st="1" end="1"/>
                                            </p:txEl>
                                          </p:spTgt>
                                        </p:tgtEl>
                                        <p:attrNameLst>
                                          <p:attrName>style.visibility</p:attrName>
                                        </p:attrNameLst>
                                      </p:cBhvr>
                                      <p:to>
                                        <p:strVal val="visible"/>
                                      </p:to>
                                    </p:set>
                                    <p:animEffect transition="in" filter="randombar(horizontal)">
                                      <p:cBhvr>
                                        <p:cTn id="13" dur="500"/>
                                        <p:tgtEl>
                                          <p:spTgt spid="201">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01">
                                            <p:txEl>
                                              <p:pRg st="2" end="2"/>
                                            </p:txEl>
                                          </p:spTgt>
                                        </p:tgtEl>
                                        <p:attrNameLst>
                                          <p:attrName>style.visibility</p:attrName>
                                        </p:attrNameLst>
                                      </p:cBhvr>
                                      <p:to>
                                        <p:strVal val="visible"/>
                                      </p:to>
                                    </p:set>
                                    <p:animEffect transition="in" filter="randombar(horizontal)">
                                      <p:cBhvr>
                                        <p:cTn id="16" dur="500"/>
                                        <p:tgtEl>
                                          <p:spTgt spid="201">
                                            <p:txEl>
                                              <p:pRg st="2" end="2"/>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1">
                                            <p:txEl>
                                              <p:pRg st="3" end="3"/>
                                            </p:txEl>
                                          </p:spTgt>
                                        </p:tgtEl>
                                        <p:attrNameLst>
                                          <p:attrName>style.visibility</p:attrName>
                                        </p:attrNameLst>
                                      </p:cBhvr>
                                      <p:to>
                                        <p:strVal val="visible"/>
                                      </p:to>
                                    </p:set>
                                    <p:animEffect transition="in" filter="randombar(horizontal)">
                                      <p:cBhvr>
                                        <p:cTn id="19" dur="500"/>
                                        <p:tgtEl>
                                          <p:spTgt spid="20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8" descr="A picture containing sky, outdoor, nature, mountain&#10;&#10;Description automatically generated"/>
          <p:cNvPicPr preferRelativeResize="0"/>
          <p:nvPr/>
        </p:nvPicPr>
        <p:blipFill rotWithShape="1">
          <a:blip r:embed="rId3">
            <a:alphaModFix/>
          </a:blip>
          <a:srcRect t="5591" b="4408"/>
          <a:stretch/>
        </p:blipFill>
        <p:spPr>
          <a:xfrm>
            <a:off x="0" y="0"/>
            <a:ext cx="12192000" cy="6858000"/>
          </a:xfrm>
          <a:prstGeom prst="rect">
            <a:avLst/>
          </a:prstGeom>
          <a:noFill/>
          <a:ln>
            <a:noFill/>
          </a:ln>
        </p:spPr>
      </p:pic>
      <p:pic>
        <p:nvPicPr>
          <p:cNvPr id="220" name="Google Shape;220;p8" descr="A picture containing sky, outdoor, nature, mountain&#10;&#10;Description automatically generated"/>
          <p:cNvPicPr preferRelativeResize="0"/>
          <p:nvPr/>
        </p:nvPicPr>
        <p:blipFill rotWithShape="1">
          <a:blip r:embed="rId4">
            <a:alphaModFix/>
          </a:blip>
          <a:srcRect t="15055" b="15034"/>
          <a:stretch/>
        </p:blipFill>
        <p:spPr>
          <a:xfrm>
            <a:off x="0" y="765464"/>
            <a:ext cx="12192000" cy="5327072"/>
          </a:xfrm>
          <a:prstGeom prst="rect">
            <a:avLst/>
          </a:prstGeom>
          <a:noFill/>
          <a:ln>
            <a:noFill/>
          </a:ln>
        </p:spPr>
      </p:pic>
      <p:pic>
        <p:nvPicPr>
          <p:cNvPr id="221" name="Google Shape;221;p8"/>
          <p:cNvPicPr preferRelativeResize="0"/>
          <p:nvPr/>
        </p:nvPicPr>
        <p:blipFill rotWithShape="1">
          <a:blip r:embed="rId5">
            <a:alphaModFix/>
          </a:blip>
          <a:srcRect/>
          <a:stretch/>
        </p:blipFill>
        <p:spPr>
          <a:xfrm>
            <a:off x="1101615" y="685799"/>
            <a:ext cx="3311295" cy="6005946"/>
          </a:xfrm>
          <a:prstGeom prst="rect">
            <a:avLst/>
          </a:prstGeom>
          <a:noFill/>
          <a:ln>
            <a:noFill/>
          </a:ln>
        </p:spPr>
      </p:pic>
      <p:pic>
        <p:nvPicPr>
          <p:cNvPr id="222" name="Google Shape;222;p8"/>
          <p:cNvPicPr preferRelativeResize="0"/>
          <p:nvPr/>
        </p:nvPicPr>
        <p:blipFill rotWithShape="1">
          <a:blip r:embed="rId6">
            <a:alphaModFix/>
          </a:blip>
          <a:srcRect/>
          <a:stretch/>
        </p:blipFill>
        <p:spPr>
          <a:xfrm>
            <a:off x="985765" y="5059308"/>
            <a:ext cx="3542994" cy="792063"/>
          </a:xfrm>
          <a:prstGeom prst="rect">
            <a:avLst/>
          </a:prstGeom>
          <a:noFill/>
          <a:ln>
            <a:noFill/>
          </a:ln>
        </p:spPr>
      </p:pic>
      <p:sp>
        <p:nvSpPr>
          <p:cNvPr id="223" name="Google Shape;223;p8"/>
          <p:cNvSpPr txBox="1">
            <a:spLocks noGrp="1"/>
          </p:cNvSpPr>
          <p:nvPr>
            <p:ph type="body" idx="1"/>
          </p:nvPr>
        </p:nvSpPr>
        <p:spPr>
          <a:xfrm>
            <a:off x="845560" y="192762"/>
            <a:ext cx="2874385" cy="37619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DDCDB9"/>
              </a:buClr>
              <a:buSzPts val="2000"/>
              <a:buFont typeface="Arial"/>
              <a:buNone/>
            </a:pPr>
            <a:r>
              <a:rPr lang="en-HK" sz="2000" b="0" i="0" u="none" strike="noStrike" cap="none">
                <a:solidFill>
                  <a:srgbClr val="DDCDB9"/>
                </a:solidFill>
                <a:latin typeface="Arial"/>
                <a:ea typeface="Arial"/>
                <a:cs typeface="Arial"/>
                <a:sym typeface="Arial"/>
              </a:rPr>
              <a:t>Travel Guide</a:t>
            </a:r>
            <a:endParaRPr/>
          </a:p>
        </p:txBody>
      </p:sp>
      <p:sp>
        <p:nvSpPr>
          <p:cNvPr id="224" name="Google Shape;224;p8"/>
          <p:cNvSpPr txBox="1">
            <a:spLocks noGrp="1"/>
          </p:cNvSpPr>
          <p:nvPr>
            <p:ph type="title"/>
          </p:nvPr>
        </p:nvSpPr>
        <p:spPr>
          <a:xfrm>
            <a:off x="5155682" y="930527"/>
            <a:ext cx="5934703" cy="100638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7200"/>
              <a:buFont typeface="Arial"/>
              <a:buNone/>
            </a:pPr>
            <a:r>
              <a:rPr lang="vi-VN" sz="6600" b="0" i="0" u="none" strike="noStrike" cap="none" dirty="0">
                <a:solidFill>
                  <a:schemeClr val="lt1"/>
                </a:solidFill>
                <a:latin typeface="Arial"/>
                <a:ea typeface="Arial"/>
                <a:cs typeface="Arial"/>
                <a:sym typeface="Arial"/>
              </a:rPr>
              <a:t>Check out</a:t>
            </a:r>
            <a:endParaRPr sz="6600" b="0" i="0" u="none" strike="noStrike" cap="none" dirty="0">
              <a:solidFill>
                <a:schemeClr val="lt1"/>
              </a:solidFill>
              <a:latin typeface="Arial"/>
              <a:ea typeface="Arial"/>
              <a:cs typeface="Arial"/>
              <a:sym typeface="Arial"/>
            </a:endParaRPr>
          </a:p>
        </p:txBody>
      </p:sp>
      <p:sp>
        <p:nvSpPr>
          <p:cNvPr id="225" name="Google Shape;225;p8"/>
          <p:cNvSpPr txBox="1">
            <a:spLocks noGrp="1"/>
          </p:cNvSpPr>
          <p:nvPr>
            <p:ph type="body" idx="2"/>
          </p:nvPr>
        </p:nvSpPr>
        <p:spPr>
          <a:xfrm>
            <a:off x="5155683" y="1917737"/>
            <a:ext cx="5934702" cy="3582479"/>
          </a:xfrm>
          <a:prstGeom prst="rect">
            <a:avLst/>
          </a:prstGeom>
          <a:noFill/>
          <a:ln>
            <a:noFill/>
          </a:ln>
        </p:spPr>
        <p:txBody>
          <a:bodyPr spcFirstLastPara="1" wrap="square" lIns="91425" tIns="45700" rIns="91425" bIns="45700" anchor="t" anchorCtr="0">
            <a:spAutoFit/>
          </a:bodyPr>
          <a:lstStyle/>
          <a:p>
            <a:r>
              <a:rPr lang="vi-VN" sz="1800" b="1" dirty="0">
                <a:effectLst/>
              </a:rPr>
              <a:t>Đặt Hàng</a:t>
            </a:r>
            <a:endParaRPr lang="vi-VN" sz="1800" b="1" dirty="0"/>
          </a:p>
          <a:p>
            <a:r>
              <a:rPr lang="vi-VN" sz="1800" dirty="0">
                <a:effectLst/>
              </a:rPr>
              <a:t>Người dùng sau khi chọn sản phẩm và điều chỉnh giỏ hàng có thể chọn tùy chọn "Đặt Hàng" để tiến đến quá trình thanh toán.</a:t>
            </a:r>
            <a:endParaRPr lang="vi-VN" sz="1800" dirty="0"/>
          </a:p>
          <a:p>
            <a:r>
              <a:rPr lang="vi-VN" sz="1800" dirty="0">
                <a:effectLst/>
              </a:rPr>
              <a:t>Thông tin về địa chỉ giao hàng và phương thức thanh toán sẽ được yêu cầu từ người dùng.</a:t>
            </a:r>
            <a:endParaRPr lang="vi-VN" sz="1800" dirty="0"/>
          </a:p>
          <a:p>
            <a:r>
              <a:rPr lang="vi-VN" sz="1800" b="1" dirty="0">
                <a:effectLst/>
              </a:rPr>
              <a:t>Check Out</a:t>
            </a:r>
            <a:endParaRPr lang="vi-VN" sz="1800" b="1" dirty="0"/>
          </a:p>
          <a:p>
            <a:r>
              <a:rPr lang="vi-VN" sz="1800" dirty="0">
                <a:effectLst/>
              </a:rPr>
              <a:t>Sau khi thanh toán thành công, người dùng sẽ chuyển đến trang "Check Out" để xem lại đơn hàng và thông tin liên quan trước khi hoàn tất quá trình mua sắm.</a:t>
            </a:r>
            <a:endParaRPr lang="vi-VN" sz="1800" dirty="0"/>
          </a:p>
          <a:p>
            <a:r>
              <a:rPr lang="vi-VN" sz="1800" dirty="0">
                <a:effectLst/>
              </a:rPr>
              <a:t>Một email xác nhận đơn hàng cùng với thông tin chi tiết sẽ được gửi đến người dùng, làm bước cuối cùng của quy trình mua sắm.</a:t>
            </a:r>
            <a:endParaRPr lang="vi-VN" sz="1800" dirty="0"/>
          </a:p>
        </p:txBody>
      </p:sp>
      <p:pic>
        <p:nvPicPr>
          <p:cNvPr id="226" name="Google Shape;226;p8"/>
          <p:cNvPicPr preferRelativeResize="0"/>
          <p:nvPr/>
        </p:nvPicPr>
        <p:blipFill rotWithShape="1">
          <a:blip r:embed="rId7">
            <a:alphaModFix/>
          </a:blip>
          <a:srcRect/>
          <a:stretch/>
        </p:blipFill>
        <p:spPr>
          <a:xfrm>
            <a:off x="349243" y="153330"/>
            <a:ext cx="458804" cy="458804"/>
          </a:xfrm>
          <a:prstGeom prst="rect">
            <a:avLst/>
          </a:prstGeom>
          <a:noFill/>
          <a:ln>
            <a:noFill/>
          </a:ln>
        </p:spPr>
      </p:pic>
      <p:sp>
        <p:nvSpPr>
          <p:cNvPr id="227" name="Google Shape;227;p8"/>
          <p:cNvSpPr txBox="1">
            <a:spLocks noGrp="1"/>
          </p:cNvSpPr>
          <p:nvPr>
            <p:ph type="body" idx="3"/>
          </p:nvPr>
        </p:nvSpPr>
        <p:spPr>
          <a:xfrm>
            <a:off x="1984664" y="113709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Hololive</a:t>
            </a:r>
            <a:endParaRPr sz="2400" b="0" i="0" u="none" strike="noStrike" cap="none" dirty="0">
              <a:solidFill>
                <a:schemeClr val="lt1"/>
              </a:solidFill>
              <a:latin typeface="Arial"/>
              <a:ea typeface="Arial"/>
              <a:cs typeface="Arial"/>
              <a:sym typeface="Arial"/>
            </a:endParaRPr>
          </a:p>
        </p:txBody>
      </p:sp>
      <p:sp>
        <p:nvSpPr>
          <p:cNvPr id="228" name="Google Shape;228;p8"/>
          <p:cNvSpPr txBox="1">
            <a:spLocks noGrp="1"/>
          </p:cNvSpPr>
          <p:nvPr>
            <p:ph type="body" idx="4"/>
          </p:nvPr>
        </p:nvSpPr>
        <p:spPr>
          <a:xfrm>
            <a:off x="1984664" y="278841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Hololive Shop</a:t>
            </a:r>
          </a:p>
        </p:txBody>
      </p:sp>
      <p:sp>
        <p:nvSpPr>
          <p:cNvPr id="229" name="Google Shape;229;p8"/>
          <p:cNvSpPr txBox="1">
            <a:spLocks noGrp="1"/>
          </p:cNvSpPr>
          <p:nvPr>
            <p:ph type="body" idx="5"/>
          </p:nvPr>
        </p:nvSpPr>
        <p:spPr>
          <a:xfrm>
            <a:off x="1984664" y="3614076"/>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Cart</a:t>
            </a:r>
          </a:p>
        </p:txBody>
      </p:sp>
      <p:sp>
        <p:nvSpPr>
          <p:cNvPr id="230" name="Google Shape;230;p8"/>
          <p:cNvSpPr txBox="1">
            <a:spLocks noGrp="1"/>
          </p:cNvSpPr>
          <p:nvPr>
            <p:ph type="body" idx="6"/>
          </p:nvPr>
        </p:nvSpPr>
        <p:spPr>
          <a:xfrm>
            <a:off x="1984664" y="196275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Vtuber</a:t>
            </a:r>
          </a:p>
        </p:txBody>
      </p:sp>
      <p:sp>
        <p:nvSpPr>
          <p:cNvPr id="231" name="Google Shape;231;p8"/>
          <p:cNvSpPr txBox="1">
            <a:spLocks noGrp="1"/>
          </p:cNvSpPr>
          <p:nvPr>
            <p:ph type="body" idx="7"/>
          </p:nvPr>
        </p:nvSpPr>
        <p:spPr>
          <a:xfrm>
            <a:off x="1984664" y="443973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dirty="0"/>
              <a:t>Login/register</a:t>
            </a:r>
            <a:endParaRPr lang="vi-VN" sz="2400" b="0" i="0" u="none" strike="noStrike" cap="none" dirty="0">
              <a:solidFill>
                <a:schemeClr val="lt1"/>
              </a:solidFill>
              <a:latin typeface="Arial"/>
              <a:ea typeface="Arial"/>
              <a:cs typeface="Arial"/>
              <a:sym typeface="Arial"/>
            </a:endParaRPr>
          </a:p>
        </p:txBody>
      </p:sp>
      <p:sp>
        <p:nvSpPr>
          <p:cNvPr id="232" name="Google Shape;232;p8"/>
          <p:cNvSpPr txBox="1">
            <a:spLocks noGrp="1"/>
          </p:cNvSpPr>
          <p:nvPr>
            <p:ph type="body" idx="8"/>
          </p:nvPr>
        </p:nvSpPr>
        <p:spPr>
          <a:xfrm>
            <a:off x="1984664" y="5265394"/>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solidFill>
                  <a:schemeClr val="tx1"/>
                </a:solidFill>
              </a:rPr>
              <a:t>Checkout</a:t>
            </a:r>
          </a:p>
        </p:txBody>
      </p:sp>
      <p:pic>
        <p:nvPicPr>
          <p:cNvPr id="233" name="Google Shape;233;p8"/>
          <p:cNvPicPr preferRelativeResize="0"/>
          <p:nvPr/>
        </p:nvPicPr>
        <p:blipFill rotWithShape="1">
          <a:blip r:embed="rId8">
            <a:alphaModFix/>
          </a:blip>
          <a:srcRect/>
          <a:stretch/>
        </p:blipFill>
        <p:spPr>
          <a:xfrm>
            <a:off x="1479870" y="2774590"/>
            <a:ext cx="368163" cy="368163"/>
          </a:xfrm>
          <a:prstGeom prst="rect">
            <a:avLst/>
          </a:prstGeom>
          <a:noFill/>
          <a:ln>
            <a:noFill/>
          </a:ln>
        </p:spPr>
      </p:pic>
      <p:pic>
        <p:nvPicPr>
          <p:cNvPr id="234" name="Google Shape;234;p8"/>
          <p:cNvPicPr preferRelativeResize="0"/>
          <p:nvPr/>
        </p:nvPicPr>
        <p:blipFill rotWithShape="1">
          <a:blip r:embed="rId9">
            <a:alphaModFix/>
          </a:blip>
          <a:srcRect/>
          <a:stretch/>
        </p:blipFill>
        <p:spPr>
          <a:xfrm>
            <a:off x="1483951" y="3648552"/>
            <a:ext cx="360000" cy="360000"/>
          </a:xfrm>
          <a:prstGeom prst="rect">
            <a:avLst/>
          </a:prstGeom>
          <a:noFill/>
          <a:ln>
            <a:noFill/>
          </a:ln>
        </p:spPr>
      </p:pic>
      <p:pic>
        <p:nvPicPr>
          <p:cNvPr id="235" name="Google Shape;235;p8"/>
          <p:cNvPicPr preferRelativeResize="0"/>
          <p:nvPr/>
        </p:nvPicPr>
        <p:blipFill rotWithShape="1">
          <a:blip r:embed="rId10">
            <a:alphaModFix/>
          </a:blip>
          <a:srcRect/>
          <a:stretch/>
        </p:blipFill>
        <p:spPr>
          <a:xfrm>
            <a:off x="1483951" y="4476205"/>
            <a:ext cx="360000" cy="360000"/>
          </a:xfrm>
          <a:prstGeom prst="rect">
            <a:avLst/>
          </a:prstGeom>
          <a:noFill/>
          <a:ln>
            <a:noFill/>
          </a:ln>
        </p:spPr>
      </p:pic>
      <p:pic>
        <p:nvPicPr>
          <p:cNvPr id="236" name="Google Shape;236;p8"/>
          <p:cNvPicPr preferRelativeResize="0"/>
          <p:nvPr/>
        </p:nvPicPr>
        <p:blipFill rotWithShape="1">
          <a:blip r:embed="rId11">
            <a:alphaModFix/>
          </a:blip>
          <a:srcRect/>
          <a:stretch/>
        </p:blipFill>
        <p:spPr>
          <a:xfrm>
            <a:off x="1479870" y="5258623"/>
            <a:ext cx="360000" cy="360000"/>
          </a:xfrm>
          <a:prstGeom prst="rect">
            <a:avLst/>
          </a:prstGeom>
          <a:noFill/>
          <a:ln>
            <a:noFill/>
          </a:ln>
        </p:spPr>
      </p:pic>
      <p:pic>
        <p:nvPicPr>
          <p:cNvPr id="237" name="Google Shape;237;p8"/>
          <p:cNvPicPr preferRelativeResize="0"/>
          <p:nvPr/>
        </p:nvPicPr>
        <p:blipFill rotWithShape="1">
          <a:blip r:embed="rId12">
            <a:alphaModFix/>
          </a:blip>
          <a:srcRect/>
          <a:stretch/>
        </p:blipFill>
        <p:spPr>
          <a:xfrm>
            <a:off x="1479870" y="1995381"/>
            <a:ext cx="360000" cy="360000"/>
          </a:xfrm>
          <a:prstGeom prst="rect">
            <a:avLst/>
          </a:prstGeom>
          <a:noFill/>
          <a:ln>
            <a:noFill/>
          </a:ln>
        </p:spPr>
      </p:pic>
      <p:pic>
        <p:nvPicPr>
          <p:cNvPr id="238" name="Google Shape;238;p8"/>
          <p:cNvPicPr preferRelativeResize="0"/>
          <p:nvPr/>
        </p:nvPicPr>
        <p:blipFill rotWithShape="1">
          <a:blip r:embed="rId13">
            <a:alphaModFix/>
          </a:blip>
          <a:srcRect/>
          <a:stretch/>
        </p:blipFill>
        <p:spPr>
          <a:xfrm>
            <a:off x="1479870" y="1176655"/>
            <a:ext cx="360000" cy="360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25"/>
                                        </p:tgtEl>
                                        <p:attrNameLst>
                                          <p:attrName>style.visibility</p:attrName>
                                        </p:attrNameLst>
                                      </p:cBhvr>
                                      <p:to>
                                        <p:strVal val="visible"/>
                                      </p:to>
                                    </p:set>
                                    <p:anim calcmode="lin" valueType="num">
                                      <p:cBhvr additive="base">
                                        <p:cTn id="10" dur="500" fill="hold"/>
                                        <p:tgtEl>
                                          <p:spTgt spid="225"/>
                                        </p:tgtEl>
                                        <p:attrNameLst>
                                          <p:attrName>ppt_x</p:attrName>
                                        </p:attrNameLst>
                                      </p:cBhvr>
                                      <p:tavLst>
                                        <p:tav tm="0">
                                          <p:val>
                                            <p:strVal val="#ppt_x"/>
                                          </p:val>
                                        </p:tav>
                                        <p:tav tm="100000">
                                          <p:val>
                                            <p:strVal val="#ppt_x"/>
                                          </p:val>
                                        </p:tav>
                                      </p:tavLst>
                                    </p:anim>
                                    <p:anim calcmode="lin" valueType="num">
                                      <p:cBhvr additive="base">
                                        <p:cTn id="11" dur="500" fill="hold"/>
                                        <p:tgtEl>
                                          <p:spTgt spid="2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14" descr="A picture containing grass, outdoor, nature, lush&#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55" name="Google Shape;355;p14"/>
          <p:cNvSpPr txBox="1"/>
          <p:nvPr/>
        </p:nvSpPr>
        <p:spPr>
          <a:xfrm>
            <a:off x="2645379" y="6975196"/>
            <a:ext cx="6901248"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HK" sz="9600">
                <a:solidFill>
                  <a:schemeClr val="lt1"/>
                </a:solidFill>
                <a:latin typeface="Arial"/>
                <a:ea typeface="Arial"/>
                <a:cs typeface="Arial"/>
                <a:sym typeface="Arial"/>
              </a:rPr>
              <a:t>Visit soon!</a:t>
            </a:r>
            <a:endParaRPr/>
          </a:p>
        </p:txBody>
      </p:sp>
      <p:pic>
        <p:nvPicPr>
          <p:cNvPr id="356" name="Google Shape;356;p14" descr="A picture containing grass, outdoor, nature, lush&#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357" name="Google Shape;357;p14"/>
          <p:cNvSpPr txBox="1"/>
          <p:nvPr/>
        </p:nvSpPr>
        <p:spPr>
          <a:xfrm>
            <a:off x="2645382" y="6975197"/>
            <a:ext cx="6901248"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HK" sz="9600">
                <a:solidFill>
                  <a:schemeClr val="lt1"/>
                </a:solidFill>
                <a:latin typeface="Arial"/>
                <a:ea typeface="Arial"/>
                <a:cs typeface="Arial"/>
                <a:sym typeface="Arial"/>
              </a:rPr>
              <a:t>Visit soon!</a:t>
            </a:r>
            <a:endParaRPr/>
          </a:p>
        </p:txBody>
      </p:sp>
      <p:pic>
        <p:nvPicPr>
          <p:cNvPr id="358" name="Google Shape;358;p14"/>
          <p:cNvPicPr preferRelativeResize="0"/>
          <p:nvPr/>
        </p:nvPicPr>
        <p:blipFill rotWithShape="1">
          <a:blip r:embed="rId5">
            <a:alphaModFix/>
          </a:blip>
          <a:srcRect/>
          <a:stretch/>
        </p:blipFill>
        <p:spPr>
          <a:xfrm>
            <a:off x="116880" y="122397"/>
            <a:ext cx="11958238" cy="6613204"/>
          </a:xfrm>
          <a:prstGeom prst="rect">
            <a:avLst/>
          </a:prstGeom>
          <a:noFill/>
          <a:ln>
            <a:noFill/>
          </a:ln>
        </p:spPr>
      </p:pic>
      <p:sp>
        <p:nvSpPr>
          <p:cNvPr id="3" name="TextBox 2">
            <a:extLst>
              <a:ext uri="{FF2B5EF4-FFF2-40B4-BE49-F238E27FC236}">
                <a16:creationId xmlns:a16="http://schemas.microsoft.com/office/drawing/2014/main" id="{9B982ABB-1E2A-ED43-74F6-E0FED235D79D}"/>
              </a:ext>
            </a:extLst>
          </p:cNvPr>
          <p:cNvSpPr txBox="1"/>
          <p:nvPr/>
        </p:nvSpPr>
        <p:spPr>
          <a:xfrm>
            <a:off x="388620" y="371892"/>
            <a:ext cx="6739128" cy="830997"/>
          </a:xfrm>
          <a:prstGeom prst="rect">
            <a:avLst/>
          </a:prstGeom>
          <a:noFill/>
        </p:spPr>
        <p:txBody>
          <a:bodyPr wrap="square">
            <a:spAutoFit/>
          </a:bodyPr>
          <a:lstStyle/>
          <a:p>
            <a:r>
              <a:rPr lang="en-US" sz="4800" b="0" i="0" dirty="0">
                <a:solidFill>
                  <a:schemeClr val="bg1"/>
                </a:solidFill>
                <a:effectLst/>
                <a:latin typeface="+mj-lt"/>
              </a:rPr>
              <a:t>Relationships</a:t>
            </a:r>
            <a:r>
              <a:rPr lang="vi-VN" sz="4800" b="0" i="0" dirty="0">
                <a:solidFill>
                  <a:schemeClr val="bg1"/>
                </a:solidFill>
                <a:effectLst/>
                <a:latin typeface="+mj-lt"/>
              </a:rPr>
              <a:t> </a:t>
            </a:r>
            <a:endParaRPr lang="en-US" sz="4800" dirty="0">
              <a:solidFill>
                <a:schemeClr val="bg1"/>
              </a:solidFill>
              <a:latin typeface="+mj-lt"/>
            </a:endParaRPr>
          </a:p>
        </p:txBody>
      </p:sp>
      <p:pic>
        <p:nvPicPr>
          <p:cNvPr id="5" name="Picture 4">
            <a:extLst>
              <a:ext uri="{FF2B5EF4-FFF2-40B4-BE49-F238E27FC236}">
                <a16:creationId xmlns:a16="http://schemas.microsoft.com/office/drawing/2014/main" id="{843B7575-38C5-D8BF-A7ED-A7E179E137D3}"/>
              </a:ext>
            </a:extLst>
          </p:cNvPr>
          <p:cNvPicPr>
            <a:picLocks noChangeAspect="1"/>
          </p:cNvPicPr>
          <p:nvPr/>
        </p:nvPicPr>
        <p:blipFill>
          <a:blip r:embed="rId6"/>
          <a:stretch>
            <a:fillRect/>
          </a:stretch>
        </p:blipFill>
        <p:spPr>
          <a:xfrm>
            <a:off x="452628" y="1202889"/>
            <a:ext cx="9715500" cy="51624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6" presetClass="entr" presetSubtype="3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14" descr="A picture containing grass, outdoor, nature, lush&#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55" name="Google Shape;355;p14"/>
          <p:cNvSpPr txBox="1"/>
          <p:nvPr/>
        </p:nvSpPr>
        <p:spPr>
          <a:xfrm>
            <a:off x="2645379" y="6975196"/>
            <a:ext cx="6901248"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HK" sz="9600">
                <a:solidFill>
                  <a:schemeClr val="lt1"/>
                </a:solidFill>
                <a:latin typeface="Arial"/>
                <a:ea typeface="Arial"/>
                <a:cs typeface="Arial"/>
                <a:sym typeface="Arial"/>
              </a:rPr>
              <a:t>Visit soon!</a:t>
            </a:r>
            <a:endParaRPr/>
          </a:p>
        </p:txBody>
      </p:sp>
      <p:pic>
        <p:nvPicPr>
          <p:cNvPr id="356" name="Google Shape;356;p14" descr="A picture containing grass, outdoor, nature, lush&#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357" name="Google Shape;357;p14"/>
          <p:cNvSpPr txBox="1"/>
          <p:nvPr/>
        </p:nvSpPr>
        <p:spPr>
          <a:xfrm>
            <a:off x="2645382" y="6975197"/>
            <a:ext cx="6901248"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HK" sz="9600">
                <a:solidFill>
                  <a:schemeClr val="lt1"/>
                </a:solidFill>
                <a:latin typeface="Arial"/>
                <a:ea typeface="Arial"/>
                <a:cs typeface="Arial"/>
                <a:sym typeface="Arial"/>
              </a:rPr>
              <a:t>Visit soon!</a:t>
            </a:r>
            <a:endParaRPr/>
          </a:p>
        </p:txBody>
      </p:sp>
      <p:pic>
        <p:nvPicPr>
          <p:cNvPr id="358" name="Google Shape;358;p14"/>
          <p:cNvPicPr preferRelativeResize="0"/>
          <p:nvPr/>
        </p:nvPicPr>
        <p:blipFill rotWithShape="1">
          <a:blip r:embed="rId5">
            <a:alphaModFix/>
          </a:blip>
          <a:srcRect/>
          <a:stretch/>
        </p:blipFill>
        <p:spPr>
          <a:xfrm>
            <a:off x="116880" y="122397"/>
            <a:ext cx="11958238" cy="6613204"/>
          </a:xfrm>
          <a:prstGeom prst="rect">
            <a:avLst/>
          </a:prstGeom>
          <a:noFill/>
          <a:ln>
            <a:noFill/>
          </a:ln>
        </p:spPr>
      </p:pic>
      <p:sp>
        <p:nvSpPr>
          <p:cNvPr id="3" name="TextBox 2">
            <a:extLst>
              <a:ext uri="{FF2B5EF4-FFF2-40B4-BE49-F238E27FC236}">
                <a16:creationId xmlns:a16="http://schemas.microsoft.com/office/drawing/2014/main" id="{9B982ABB-1E2A-ED43-74F6-E0FED235D79D}"/>
              </a:ext>
            </a:extLst>
          </p:cNvPr>
          <p:cNvSpPr txBox="1"/>
          <p:nvPr/>
        </p:nvSpPr>
        <p:spPr>
          <a:xfrm>
            <a:off x="388620" y="371892"/>
            <a:ext cx="11260836" cy="830997"/>
          </a:xfrm>
          <a:prstGeom prst="rect">
            <a:avLst/>
          </a:prstGeom>
          <a:noFill/>
        </p:spPr>
        <p:txBody>
          <a:bodyPr wrap="square">
            <a:spAutoFit/>
          </a:bodyPr>
          <a:lstStyle/>
          <a:p>
            <a:r>
              <a:rPr lang="en-US" sz="4800" b="0" i="0" dirty="0">
                <a:solidFill>
                  <a:schemeClr val="bg1"/>
                </a:solidFill>
                <a:effectLst/>
                <a:latin typeface="+mj-lt"/>
              </a:rPr>
              <a:t>Relationships</a:t>
            </a:r>
            <a:r>
              <a:rPr lang="vi-VN" sz="4800" b="0" i="0" dirty="0">
                <a:solidFill>
                  <a:schemeClr val="bg1"/>
                </a:solidFill>
                <a:effectLst/>
                <a:latin typeface="+mj-lt"/>
              </a:rPr>
              <a:t> (asp.net core identity )</a:t>
            </a:r>
            <a:endParaRPr lang="en-US" sz="4800" dirty="0">
              <a:solidFill>
                <a:schemeClr val="bg1"/>
              </a:solidFill>
              <a:latin typeface="+mj-lt"/>
            </a:endParaRPr>
          </a:p>
        </p:txBody>
      </p:sp>
      <p:pic>
        <p:nvPicPr>
          <p:cNvPr id="4" name="Picture 3">
            <a:extLst>
              <a:ext uri="{FF2B5EF4-FFF2-40B4-BE49-F238E27FC236}">
                <a16:creationId xmlns:a16="http://schemas.microsoft.com/office/drawing/2014/main" id="{D7F92054-2643-BCBC-5049-C26BB5649016}"/>
              </a:ext>
            </a:extLst>
          </p:cNvPr>
          <p:cNvPicPr>
            <a:picLocks noChangeAspect="1"/>
          </p:cNvPicPr>
          <p:nvPr/>
        </p:nvPicPr>
        <p:blipFill>
          <a:blip r:embed="rId6"/>
          <a:stretch>
            <a:fillRect/>
          </a:stretch>
        </p:blipFill>
        <p:spPr>
          <a:xfrm>
            <a:off x="708269" y="1202889"/>
            <a:ext cx="7710768" cy="5358768"/>
          </a:xfrm>
          <a:prstGeom prst="rect">
            <a:avLst/>
          </a:prstGeom>
        </p:spPr>
      </p:pic>
    </p:spTree>
    <p:extLst>
      <p:ext uri="{BB962C8B-B14F-4D97-AF65-F5344CB8AC3E}">
        <p14:creationId xmlns:p14="http://schemas.microsoft.com/office/powerpoint/2010/main" val="15219645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14" descr="A picture containing grass, outdoor, nature, lush&#10;&#10;Description automatically generated"/>
          <p:cNvPicPr preferRelativeResize="0"/>
          <p:nvPr/>
        </p:nvPicPr>
        <p:blipFill rotWithShape="1">
          <a:blip r:embed="rId5">
            <a:alphaModFix/>
          </a:blip>
          <a:srcRect/>
          <a:stretch/>
        </p:blipFill>
        <p:spPr>
          <a:xfrm>
            <a:off x="0" y="0"/>
            <a:ext cx="12192000" cy="6858000"/>
          </a:xfrm>
          <a:prstGeom prst="rect">
            <a:avLst/>
          </a:prstGeom>
          <a:noFill/>
          <a:ln>
            <a:noFill/>
          </a:ln>
        </p:spPr>
      </p:pic>
      <p:sp>
        <p:nvSpPr>
          <p:cNvPr id="355" name="Google Shape;355;p14"/>
          <p:cNvSpPr txBox="1"/>
          <p:nvPr/>
        </p:nvSpPr>
        <p:spPr>
          <a:xfrm>
            <a:off x="2645379" y="6975196"/>
            <a:ext cx="6901248"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HK" sz="9600">
                <a:solidFill>
                  <a:schemeClr val="lt1"/>
                </a:solidFill>
                <a:latin typeface="Arial"/>
                <a:ea typeface="Arial"/>
                <a:cs typeface="Arial"/>
                <a:sym typeface="Arial"/>
              </a:rPr>
              <a:t>Visit soon!</a:t>
            </a:r>
            <a:endParaRPr/>
          </a:p>
        </p:txBody>
      </p:sp>
      <p:pic>
        <p:nvPicPr>
          <p:cNvPr id="356" name="Google Shape;356;p14" descr="A picture containing grass, outdoor, nature, lush&#10;&#10;Description automatically generated"/>
          <p:cNvPicPr preferRelativeResize="0"/>
          <p:nvPr/>
        </p:nvPicPr>
        <p:blipFill rotWithShape="1">
          <a:blip r:embed="rId6">
            <a:alphaModFix/>
          </a:blip>
          <a:srcRect/>
          <a:stretch/>
        </p:blipFill>
        <p:spPr>
          <a:xfrm>
            <a:off x="0" y="0"/>
            <a:ext cx="12192000" cy="6858000"/>
          </a:xfrm>
          <a:prstGeom prst="rect">
            <a:avLst/>
          </a:prstGeom>
          <a:noFill/>
          <a:ln>
            <a:noFill/>
          </a:ln>
        </p:spPr>
      </p:pic>
      <p:sp>
        <p:nvSpPr>
          <p:cNvPr id="357" name="Google Shape;357;p14"/>
          <p:cNvSpPr txBox="1"/>
          <p:nvPr/>
        </p:nvSpPr>
        <p:spPr>
          <a:xfrm>
            <a:off x="2645382" y="6975197"/>
            <a:ext cx="6901248"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HK" sz="9600">
                <a:solidFill>
                  <a:schemeClr val="lt1"/>
                </a:solidFill>
                <a:latin typeface="Arial"/>
                <a:ea typeface="Arial"/>
                <a:cs typeface="Arial"/>
                <a:sym typeface="Arial"/>
              </a:rPr>
              <a:t>Visit soon!</a:t>
            </a:r>
            <a:endParaRPr/>
          </a:p>
        </p:txBody>
      </p:sp>
      <p:pic>
        <p:nvPicPr>
          <p:cNvPr id="358" name="Google Shape;358;p14"/>
          <p:cNvPicPr preferRelativeResize="0"/>
          <p:nvPr/>
        </p:nvPicPr>
        <p:blipFill rotWithShape="1">
          <a:blip r:embed="rId7">
            <a:alphaModFix/>
          </a:blip>
          <a:srcRect/>
          <a:stretch/>
        </p:blipFill>
        <p:spPr>
          <a:xfrm>
            <a:off x="116880" y="122397"/>
            <a:ext cx="11958238" cy="6613204"/>
          </a:xfrm>
          <a:prstGeom prst="rect">
            <a:avLst/>
          </a:prstGeom>
          <a:noFill/>
          <a:ln>
            <a:noFill/>
          </a:ln>
        </p:spPr>
      </p:pic>
      <p:pic>
        <p:nvPicPr>
          <p:cNvPr id="5" name="yt1s.com - Josh Hutcherson Whistle mini loop">
            <a:hlinkClick r:id="" action="ppaction://media"/>
            <a:extLst>
              <a:ext uri="{FF2B5EF4-FFF2-40B4-BE49-F238E27FC236}">
                <a16:creationId xmlns:a16="http://schemas.microsoft.com/office/drawing/2014/main" id="{AF2E4010-5964-E379-A5DB-8278DB65AB8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562486"/>
            <a:ext cx="12192000" cy="7420485"/>
          </a:xfrm>
          <a:prstGeom prst="rect">
            <a:avLst/>
          </a:prstGeom>
        </p:spPr>
      </p:pic>
      <p:sp>
        <p:nvSpPr>
          <p:cNvPr id="3" name="TextBox 2">
            <a:extLst>
              <a:ext uri="{FF2B5EF4-FFF2-40B4-BE49-F238E27FC236}">
                <a16:creationId xmlns:a16="http://schemas.microsoft.com/office/drawing/2014/main" id="{9B982ABB-1E2A-ED43-74F6-E0FED235D79D}"/>
              </a:ext>
            </a:extLst>
          </p:cNvPr>
          <p:cNvSpPr txBox="1"/>
          <p:nvPr/>
        </p:nvSpPr>
        <p:spPr>
          <a:xfrm>
            <a:off x="1313688" y="4568418"/>
            <a:ext cx="11379708" cy="1015663"/>
          </a:xfrm>
          <a:prstGeom prst="rect">
            <a:avLst/>
          </a:prstGeom>
          <a:noFill/>
        </p:spPr>
        <p:txBody>
          <a:bodyPr wrap="square">
            <a:spAutoFit/>
          </a:bodyPr>
          <a:lstStyle/>
          <a:p>
            <a:r>
              <a:rPr lang="en-US" sz="6000" b="0" i="0" dirty="0">
                <a:solidFill>
                  <a:schemeClr val="bg1"/>
                </a:solidFill>
                <a:effectLst/>
                <a:latin typeface="MTO  Astro City" pitchFamily="2" charset="-93"/>
              </a:rPr>
              <a:t>Thank you for listening</a:t>
            </a:r>
            <a:endParaRPr lang="en-US" sz="4800" dirty="0">
              <a:solidFill>
                <a:schemeClr val="bg1"/>
              </a:solidFill>
              <a:latin typeface="MTO  Astro City" pitchFamily="2" charset="-93"/>
            </a:endParaRPr>
          </a:p>
        </p:txBody>
      </p:sp>
    </p:spTree>
    <p:extLst>
      <p:ext uri="{BB962C8B-B14F-4D97-AF65-F5344CB8AC3E}">
        <p14:creationId xmlns:p14="http://schemas.microsoft.com/office/powerpoint/2010/main" val="5126583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1"/>
          <p:cNvSpPr txBox="1">
            <a:spLocks noGrp="1"/>
          </p:cNvSpPr>
          <p:nvPr>
            <p:ph type="title"/>
          </p:nvPr>
        </p:nvSpPr>
        <p:spPr>
          <a:xfrm>
            <a:off x="838200" y="732461"/>
            <a:ext cx="10515600" cy="590891"/>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Arial"/>
              <a:buNone/>
            </a:pPr>
            <a:r>
              <a:rPr lang="vi-VN" sz="3600" b="1" dirty="0"/>
              <a:t>CÁC THÀNH VIÊN TRONG NHÓM</a:t>
            </a:r>
          </a:p>
        </p:txBody>
      </p:sp>
      <p:sp>
        <p:nvSpPr>
          <p:cNvPr id="299" name="Google Shape;299;p11"/>
          <p:cNvSpPr txBox="1">
            <a:spLocks noGrp="1"/>
          </p:cNvSpPr>
          <p:nvPr>
            <p:ph type="body" idx="1"/>
          </p:nvPr>
        </p:nvSpPr>
        <p:spPr>
          <a:xfrm>
            <a:off x="3935104" y="2431184"/>
            <a:ext cx="6861051" cy="43293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3"/>
              </a:buClr>
              <a:buSzPts val="2400"/>
              <a:buNone/>
            </a:pPr>
            <a:r>
              <a:rPr lang="vi-VN" dirty="0"/>
              <a:t>- Phan Gia Huy</a:t>
            </a:r>
            <a:endParaRPr dirty="0"/>
          </a:p>
        </p:txBody>
      </p:sp>
      <p:sp>
        <p:nvSpPr>
          <p:cNvPr id="300" name="Google Shape;300;p11"/>
          <p:cNvSpPr txBox="1">
            <a:spLocks noGrp="1"/>
          </p:cNvSpPr>
          <p:nvPr>
            <p:ph type="body" idx="2"/>
          </p:nvPr>
        </p:nvSpPr>
        <p:spPr>
          <a:xfrm>
            <a:off x="3935104" y="2869329"/>
            <a:ext cx="6861051" cy="319446"/>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6"/>
              </a:buClr>
              <a:buSzPts val="1600"/>
              <a:buNone/>
            </a:pPr>
            <a:r>
              <a:rPr lang="vi-VN" dirty="0"/>
              <a:t>Leader mẫu mực của Team, ông hoàng youtube</a:t>
            </a:r>
            <a:endParaRPr dirty="0"/>
          </a:p>
        </p:txBody>
      </p:sp>
      <p:sp>
        <p:nvSpPr>
          <p:cNvPr id="301" name="Google Shape;301;p11"/>
          <p:cNvSpPr txBox="1">
            <a:spLocks noGrp="1"/>
          </p:cNvSpPr>
          <p:nvPr>
            <p:ph type="body" idx="3"/>
          </p:nvPr>
        </p:nvSpPr>
        <p:spPr>
          <a:xfrm>
            <a:off x="3935104" y="3740439"/>
            <a:ext cx="6861051" cy="43293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3"/>
              </a:buClr>
              <a:buSzPts val="2400"/>
              <a:buNone/>
            </a:pPr>
            <a:r>
              <a:rPr lang="vi-VN" dirty="0"/>
              <a:t>- Nguyễn Ngọc Minh Tâm </a:t>
            </a:r>
            <a:endParaRPr dirty="0"/>
          </a:p>
        </p:txBody>
      </p:sp>
      <p:sp>
        <p:nvSpPr>
          <p:cNvPr id="302" name="Google Shape;302;p11"/>
          <p:cNvSpPr txBox="1">
            <a:spLocks noGrp="1"/>
          </p:cNvSpPr>
          <p:nvPr>
            <p:ph type="body" idx="4"/>
          </p:nvPr>
        </p:nvSpPr>
        <p:spPr>
          <a:xfrm>
            <a:off x="3935104" y="4178584"/>
            <a:ext cx="6861051" cy="319446"/>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6"/>
              </a:buClr>
              <a:buSzPts val="1600"/>
              <a:buNone/>
            </a:pPr>
            <a:r>
              <a:rPr lang="vi-VN" dirty="0"/>
              <a:t>Tôi đứng xem, tôi cổ vũ</a:t>
            </a:r>
            <a:endParaRPr dirty="0"/>
          </a:p>
        </p:txBody>
      </p:sp>
      <p:sp>
        <p:nvSpPr>
          <p:cNvPr id="303" name="Google Shape;303;p11"/>
          <p:cNvSpPr txBox="1">
            <a:spLocks noGrp="1"/>
          </p:cNvSpPr>
          <p:nvPr>
            <p:ph type="body" idx="5"/>
          </p:nvPr>
        </p:nvSpPr>
        <p:spPr>
          <a:xfrm>
            <a:off x="3935104" y="5028911"/>
            <a:ext cx="6861051" cy="43293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3"/>
              </a:buClr>
              <a:buSzPts val="2400"/>
              <a:buNone/>
            </a:pPr>
            <a:r>
              <a:rPr lang="vi-VN" dirty="0"/>
              <a:t>- Nguyễn Văn Thành Tiến</a:t>
            </a:r>
            <a:endParaRPr dirty="0"/>
          </a:p>
        </p:txBody>
      </p:sp>
      <p:sp>
        <p:nvSpPr>
          <p:cNvPr id="304" name="Google Shape;304;p11"/>
          <p:cNvSpPr txBox="1">
            <a:spLocks noGrp="1"/>
          </p:cNvSpPr>
          <p:nvPr>
            <p:ph type="body" idx="6"/>
          </p:nvPr>
        </p:nvSpPr>
        <p:spPr>
          <a:xfrm>
            <a:off x="3935104" y="5467056"/>
            <a:ext cx="6861051" cy="319446"/>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6"/>
              </a:buClr>
              <a:buSzPts val="1600"/>
              <a:buNone/>
            </a:pPr>
            <a:r>
              <a:rPr lang="vi-VN" dirty="0"/>
              <a:t>Cảm ơn vì đã đến, cảm ơn vì đã cook</a:t>
            </a:r>
            <a:endParaRPr dirty="0"/>
          </a:p>
        </p:txBody>
      </p:sp>
      <p:pic>
        <p:nvPicPr>
          <p:cNvPr id="305" name="Google Shape;305;p11"/>
          <p:cNvPicPr preferRelativeResize="0"/>
          <p:nvPr/>
        </p:nvPicPr>
        <p:blipFill rotWithShape="1">
          <a:blip r:embed="rId3">
            <a:alphaModFix/>
          </a:blip>
          <a:srcRect/>
          <a:stretch/>
        </p:blipFill>
        <p:spPr>
          <a:xfrm>
            <a:off x="2436458" y="2052214"/>
            <a:ext cx="1253478" cy="1253478"/>
          </a:xfrm>
          <a:prstGeom prst="rect">
            <a:avLst/>
          </a:prstGeom>
          <a:noFill/>
          <a:ln>
            <a:noFill/>
          </a:ln>
        </p:spPr>
      </p:pic>
      <p:pic>
        <p:nvPicPr>
          <p:cNvPr id="306" name="Google Shape;306;p11"/>
          <p:cNvPicPr preferRelativeResize="0"/>
          <p:nvPr/>
        </p:nvPicPr>
        <p:blipFill rotWithShape="1">
          <a:blip r:embed="rId4">
            <a:alphaModFix/>
          </a:blip>
          <a:srcRect/>
          <a:stretch/>
        </p:blipFill>
        <p:spPr>
          <a:xfrm>
            <a:off x="1030084" y="3091254"/>
            <a:ext cx="1835218" cy="1835218"/>
          </a:xfrm>
          <a:prstGeom prst="rect">
            <a:avLst/>
          </a:prstGeom>
          <a:noFill/>
          <a:ln>
            <a:noFill/>
          </a:ln>
        </p:spPr>
      </p:pic>
      <p:pic>
        <p:nvPicPr>
          <p:cNvPr id="307" name="Google Shape;307;p11"/>
          <p:cNvPicPr preferRelativeResize="0"/>
          <p:nvPr/>
        </p:nvPicPr>
        <p:blipFill rotWithShape="1">
          <a:blip r:embed="rId5">
            <a:alphaModFix/>
          </a:blip>
          <a:srcRect/>
          <a:stretch/>
        </p:blipFill>
        <p:spPr>
          <a:xfrm>
            <a:off x="1113503" y="4477248"/>
            <a:ext cx="1668380" cy="1668380"/>
          </a:xfrm>
          <a:prstGeom prst="rect">
            <a:avLst/>
          </a:prstGeom>
          <a:noFill/>
          <a:ln>
            <a:noFill/>
          </a:ln>
        </p:spPr>
      </p:pic>
      <p:pic>
        <p:nvPicPr>
          <p:cNvPr id="308" name="Google Shape;308;p11"/>
          <p:cNvPicPr preferRelativeResize="0"/>
          <p:nvPr/>
        </p:nvPicPr>
        <p:blipFill rotWithShape="1">
          <a:blip r:embed="rId6">
            <a:alphaModFix/>
          </a:blip>
          <a:srcRect/>
          <a:stretch/>
        </p:blipFill>
        <p:spPr>
          <a:xfrm>
            <a:off x="2267136" y="4546189"/>
            <a:ext cx="1378826" cy="1378826"/>
          </a:xfrm>
          <a:prstGeom prst="rect">
            <a:avLst/>
          </a:prstGeom>
          <a:noFill/>
          <a:ln>
            <a:noFill/>
          </a:ln>
        </p:spPr>
      </p:pic>
      <p:pic>
        <p:nvPicPr>
          <p:cNvPr id="309" name="Google Shape;309;p11"/>
          <p:cNvPicPr preferRelativeResize="0"/>
          <p:nvPr/>
        </p:nvPicPr>
        <p:blipFill rotWithShape="1">
          <a:blip r:embed="rId7">
            <a:alphaModFix/>
          </a:blip>
          <a:srcRect/>
          <a:stretch/>
        </p:blipFill>
        <p:spPr>
          <a:xfrm>
            <a:off x="2373784" y="3243989"/>
            <a:ext cx="1378826" cy="1378826"/>
          </a:xfrm>
          <a:prstGeom prst="rect">
            <a:avLst/>
          </a:prstGeom>
          <a:noFill/>
          <a:ln>
            <a:noFill/>
          </a:ln>
        </p:spPr>
      </p:pic>
      <p:pic>
        <p:nvPicPr>
          <p:cNvPr id="310" name="Google Shape;310;p11" descr="Chat/Gallery | Genshin Impact Wiki | Fandom"/>
          <p:cNvPicPr preferRelativeResize="0"/>
          <p:nvPr/>
        </p:nvPicPr>
        <p:blipFill rotWithShape="1">
          <a:blip r:embed="rId8">
            <a:alphaModFix/>
          </a:blip>
          <a:srcRect/>
          <a:stretch/>
        </p:blipFill>
        <p:spPr>
          <a:xfrm>
            <a:off x="9549353" y="639590"/>
            <a:ext cx="2040187" cy="2040187"/>
          </a:xfrm>
          <a:prstGeom prst="rect">
            <a:avLst/>
          </a:prstGeom>
          <a:noFill/>
          <a:ln>
            <a:noFill/>
          </a:ln>
        </p:spPr>
      </p:pic>
      <p:pic>
        <p:nvPicPr>
          <p:cNvPr id="311" name="Google Shape;311;p11" descr="Icon Emoji GAA 08"/>
          <p:cNvPicPr preferRelativeResize="0"/>
          <p:nvPr/>
        </p:nvPicPr>
        <p:blipFill rotWithShape="1">
          <a:blip r:embed="rId9">
            <a:alphaModFix/>
          </a:blip>
          <a:srcRect/>
          <a:stretch/>
        </p:blipFill>
        <p:spPr>
          <a:xfrm rot="500611">
            <a:off x="10059350" y="4512903"/>
            <a:ext cx="2257532" cy="2257532"/>
          </a:xfrm>
          <a:prstGeom prst="rect">
            <a:avLst/>
          </a:prstGeom>
          <a:noFill/>
          <a:ln>
            <a:noFill/>
          </a:ln>
        </p:spPr>
      </p:pic>
      <p:pic>
        <p:nvPicPr>
          <p:cNvPr id="312" name="Google Shape;312;p11"/>
          <p:cNvPicPr preferRelativeResize="0"/>
          <p:nvPr/>
        </p:nvPicPr>
        <p:blipFill rotWithShape="1">
          <a:blip r:embed="rId10">
            <a:alphaModFix/>
          </a:blip>
          <a:srcRect/>
          <a:stretch/>
        </p:blipFill>
        <p:spPr>
          <a:xfrm rot="-660357">
            <a:off x="-177105" y="-106006"/>
            <a:ext cx="2094620" cy="2094620"/>
          </a:xfrm>
          <a:prstGeom prst="rect">
            <a:avLst/>
          </a:prstGeom>
          <a:noFill/>
          <a:ln>
            <a:noFill/>
          </a:ln>
        </p:spPr>
      </p:pic>
      <p:pic>
        <p:nvPicPr>
          <p:cNvPr id="313" name="Google Shape;313;p11" descr="Graphical user interface&#10;&#10;Description automatically generated with medium confidence"/>
          <p:cNvPicPr preferRelativeResize="0"/>
          <p:nvPr/>
        </p:nvPicPr>
        <p:blipFill rotWithShape="1">
          <a:blip r:embed="rId11">
            <a:alphaModFix/>
          </a:blip>
          <a:srcRect r="89545" b="91360"/>
          <a:stretch/>
        </p:blipFill>
        <p:spPr>
          <a:xfrm>
            <a:off x="617147" y="1692951"/>
            <a:ext cx="1145666" cy="412659"/>
          </a:xfrm>
          <a:prstGeom prst="rect">
            <a:avLst/>
          </a:prstGeom>
          <a:noFill/>
          <a:ln>
            <a:noFill/>
          </a:ln>
        </p:spPr>
      </p:pic>
      <p:pic>
        <p:nvPicPr>
          <p:cNvPr id="314" name="Google Shape;314;p11"/>
          <p:cNvPicPr preferRelativeResize="0"/>
          <p:nvPr/>
        </p:nvPicPr>
        <p:blipFill rotWithShape="1">
          <a:blip r:embed="rId12">
            <a:alphaModFix/>
          </a:blip>
          <a:srcRect/>
          <a:stretch/>
        </p:blipFill>
        <p:spPr>
          <a:xfrm>
            <a:off x="1113503" y="1760355"/>
            <a:ext cx="1668380" cy="16683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500" fill="hold"/>
                                        <p:tgtEl>
                                          <p:spTgt spid="298"/>
                                        </p:tgtEl>
                                        <p:attrNameLst>
                                          <p:attrName>ppt_x</p:attrName>
                                        </p:attrNameLst>
                                      </p:cBhvr>
                                      <p:tavLst>
                                        <p:tav tm="0">
                                          <p:val>
                                            <p:strVal val="#ppt_x"/>
                                          </p:val>
                                        </p:tav>
                                        <p:tav tm="100000">
                                          <p:val>
                                            <p:strVal val="#ppt_x"/>
                                          </p:val>
                                        </p:tav>
                                      </p:tavLst>
                                    </p:anim>
                                    <p:anim calcmode="lin" valueType="num">
                                      <p:cBhvr additive="base">
                                        <p:cTn id="8" dur="500" fill="hold"/>
                                        <p:tgtEl>
                                          <p:spTgt spid="298"/>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fade">
                                      <p:cBhvr>
                                        <p:cTn id="11" dur="1000"/>
                                        <p:tgtEl>
                                          <p:spTgt spid="312"/>
                                        </p:tgtEl>
                                      </p:cBhvr>
                                    </p:animEffect>
                                    <p:anim calcmode="lin" valueType="num">
                                      <p:cBhvr>
                                        <p:cTn id="12" dur="1000" fill="hold"/>
                                        <p:tgtEl>
                                          <p:spTgt spid="312"/>
                                        </p:tgtEl>
                                        <p:attrNameLst>
                                          <p:attrName>ppt_x</p:attrName>
                                        </p:attrNameLst>
                                      </p:cBhvr>
                                      <p:tavLst>
                                        <p:tav tm="0">
                                          <p:val>
                                            <p:strVal val="#ppt_x"/>
                                          </p:val>
                                        </p:tav>
                                        <p:tav tm="100000">
                                          <p:val>
                                            <p:strVal val="#ppt_x"/>
                                          </p:val>
                                        </p:tav>
                                      </p:tavLst>
                                    </p:anim>
                                    <p:anim calcmode="lin" valueType="num">
                                      <p:cBhvr>
                                        <p:cTn id="13" dur="1000" fill="hold"/>
                                        <p:tgtEl>
                                          <p:spTgt spid="312"/>
                                        </p:tgtEl>
                                        <p:attrNameLst>
                                          <p:attrName>ppt_y</p:attrName>
                                        </p:attrNameLst>
                                      </p:cBhvr>
                                      <p:tavLst>
                                        <p:tav tm="0">
                                          <p:val>
                                            <p:strVal val="#ppt_y+.1"/>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310"/>
                                        </p:tgtEl>
                                        <p:attrNameLst>
                                          <p:attrName>style.visibility</p:attrName>
                                        </p:attrNameLst>
                                      </p:cBhvr>
                                      <p:to>
                                        <p:strVal val="visible"/>
                                      </p:to>
                                    </p:set>
                                    <p:anim calcmode="lin" valueType="num">
                                      <p:cBhvr additive="base">
                                        <p:cTn id="16" dur="500" fill="hold"/>
                                        <p:tgtEl>
                                          <p:spTgt spid="310"/>
                                        </p:tgtEl>
                                        <p:attrNameLst>
                                          <p:attrName>ppt_x</p:attrName>
                                        </p:attrNameLst>
                                      </p:cBhvr>
                                      <p:tavLst>
                                        <p:tav tm="0">
                                          <p:val>
                                            <p:strVal val="1+#ppt_w/2"/>
                                          </p:val>
                                        </p:tav>
                                        <p:tav tm="100000">
                                          <p:val>
                                            <p:strVal val="#ppt_x"/>
                                          </p:val>
                                        </p:tav>
                                      </p:tavLst>
                                    </p:anim>
                                    <p:anim calcmode="lin" valueType="num">
                                      <p:cBhvr additive="base">
                                        <p:cTn id="17" dur="500" fill="hold"/>
                                        <p:tgtEl>
                                          <p:spTgt spid="310"/>
                                        </p:tgtEl>
                                        <p:attrNameLst>
                                          <p:attrName>ppt_y</p:attrName>
                                        </p:attrNameLst>
                                      </p:cBhvr>
                                      <p:tavLst>
                                        <p:tav tm="0">
                                          <p:val>
                                            <p:strVal val="0-#ppt_h/2"/>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11"/>
                                        </p:tgtEl>
                                        <p:attrNameLst>
                                          <p:attrName>style.visibility</p:attrName>
                                        </p:attrNameLst>
                                      </p:cBhvr>
                                      <p:to>
                                        <p:strVal val="visible"/>
                                      </p:to>
                                    </p:set>
                                    <p:animEffect transition="in" filter="fade">
                                      <p:cBhvr>
                                        <p:cTn id="20" dur="1000"/>
                                        <p:tgtEl>
                                          <p:spTgt spid="311"/>
                                        </p:tgtEl>
                                      </p:cBhvr>
                                    </p:animEffect>
                                    <p:anim calcmode="lin" valueType="num">
                                      <p:cBhvr>
                                        <p:cTn id="21" dur="1000" fill="hold"/>
                                        <p:tgtEl>
                                          <p:spTgt spid="311"/>
                                        </p:tgtEl>
                                        <p:attrNameLst>
                                          <p:attrName>ppt_x</p:attrName>
                                        </p:attrNameLst>
                                      </p:cBhvr>
                                      <p:tavLst>
                                        <p:tav tm="0">
                                          <p:val>
                                            <p:strVal val="#ppt_x"/>
                                          </p:val>
                                        </p:tav>
                                        <p:tav tm="100000">
                                          <p:val>
                                            <p:strVal val="#ppt_x"/>
                                          </p:val>
                                        </p:tav>
                                      </p:tavLst>
                                    </p:anim>
                                    <p:anim calcmode="lin" valueType="num">
                                      <p:cBhvr>
                                        <p:cTn id="22" dur="1000" fill="hold"/>
                                        <p:tgtEl>
                                          <p:spTgt spid="311"/>
                                        </p:tgtEl>
                                        <p:attrNameLst>
                                          <p:attrName>ppt_y</p:attrName>
                                        </p:attrNameLst>
                                      </p:cBhvr>
                                      <p:tavLst>
                                        <p:tav tm="0">
                                          <p:val>
                                            <p:strVal val="#ppt_y+.1"/>
                                          </p:val>
                                        </p:tav>
                                        <p:tav tm="100000">
                                          <p:val>
                                            <p:strVal val="#ppt_y"/>
                                          </p:val>
                                        </p:tav>
                                      </p:tavLst>
                                    </p:anim>
                                  </p:childTnLst>
                                </p:cTn>
                              </p:par>
                              <p:par>
                                <p:cTn id="23" presetID="14" presetClass="entr" presetSubtype="10" fill="hold" grpId="0" nodeType="withEffect">
                                  <p:stCondLst>
                                    <p:cond delay="0"/>
                                  </p:stCondLst>
                                  <p:childTnLst>
                                    <p:set>
                                      <p:cBhvr>
                                        <p:cTn id="24" dur="1" fill="hold">
                                          <p:stCondLst>
                                            <p:cond delay="0"/>
                                          </p:stCondLst>
                                        </p:cTn>
                                        <p:tgtEl>
                                          <p:spTgt spid="299">
                                            <p:txEl>
                                              <p:pRg st="0" end="0"/>
                                            </p:txEl>
                                          </p:spTgt>
                                        </p:tgtEl>
                                        <p:attrNameLst>
                                          <p:attrName>style.visibility</p:attrName>
                                        </p:attrNameLst>
                                      </p:cBhvr>
                                      <p:to>
                                        <p:strVal val="visible"/>
                                      </p:to>
                                    </p:set>
                                    <p:animEffect transition="in" filter="randombar(horizontal)">
                                      <p:cBhvr>
                                        <p:cTn id="25" dur="500"/>
                                        <p:tgtEl>
                                          <p:spTgt spid="299">
                                            <p:txEl>
                                              <p:pRg st="0" end="0"/>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00">
                                            <p:txEl>
                                              <p:pRg st="0" end="0"/>
                                            </p:txEl>
                                          </p:spTgt>
                                        </p:tgtEl>
                                        <p:attrNameLst>
                                          <p:attrName>style.visibility</p:attrName>
                                        </p:attrNameLst>
                                      </p:cBhvr>
                                      <p:to>
                                        <p:strVal val="visible"/>
                                      </p:to>
                                    </p:set>
                                    <p:animEffect transition="in" filter="randombar(horizontal)">
                                      <p:cBhvr>
                                        <p:cTn id="28" dur="500"/>
                                        <p:tgtEl>
                                          <p:spTgt spid="300">
                                            <p:txEl>
                                              <p:pRg st="0" end="0"/>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01">
                                            <p:txEl>
                                              <p:pRg st="0" end="0"/>
                                            </p:txEl>
                                          </p:spTgt>
                                        </p:tgtEl>
                                        <p:attrNameLst>
                                          <p:attrName>style.visibility</p:attrName>
                                        </p:attrNameLst>
                                      </p:cBhvr>
                                      <p:to>
                                        <p:strVal val="visible"/>
                                      </p:to>
                                    </p:set>
                                    <p:animEffect transition="in" filter="randombar(horizontal)">
                                      <p:cBhvr>
                                        <p:cTn id="31" dur="500"/>
                                        <p:tgtEl>
                                          <p:spTgt spid="301">
                                            <p:txEl>
                                              <p:pRg st="0" end="0"/>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02">
                                            <p:txEl>
                                              <p:pRg st="0" end="0"/>
                                            </p:txEl>
                                          </p:spTgt>
                                        </p:tgtEl>
                                        <p:attrNameLst>
                                          <p:attrName>style.visibility</p:attrName>
                                        </p:attrNameLst>
                                      </p:cBhvr>
                                      <p:to>
                                        <p:strVal val="visible"/>
                                      </p:to>
                                    </p:set>
                                    <p:animEffect transition="in" filter="randombar(horizontal)">
                                      <p:cBhvr>
                                        <p:cTn id="34" dur="500"/>
                                        <p:tgtEl>
                                          <p:spTgt spid="302">
                                            <p:txEl>
                                              <p:pRg st="0" end="0"/>
                                            </p:txEl>
                                          </p:spTgt>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03">
                                            <p:txEl>
                                              <p:pRg st="0" end="0"/>
                                            </p:txEl>
                                          </p:spTgt>
                                        </p:tgtEl>
                                        <p:attrNameLst>
                                          <p:attrName>style.visibility</p:attrName>
                                        </p:attrNameLst>
                                      </p:cBhvr>
                                      <p:to>
                                        <p:strVal val="visible"/>
                                      </p:to>
                                    </p:set>
                                    <p:animEffect transition="in" filter="randombar(horizontal)">
                                      <p:cBhvr>
                                        <p:cTn id="37" dur="500"/>
                                        <p:tgtEl>
                                          <p:spTgt spid="303">
                                            <p:txEl>
                                              <p:pRg st="0" end="0"/>
                                            </p:tx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04">
                                            <p:txEl>
                                              <p:pRg st="0" end="0"/>
                                            </p:txEl>
                                          </p:spTgt>
                                        </p:tgtEl>
                                        <p:attrNameLst>
                                          <p:attrName>style.visibility</p:attrName>
                                        </p:attrNameLst>
                                      </p:cBhvr>
                                      <p:to>
                                        <p:strVal val="visible"/>
                                      </p:to>
                                    </p:set>
                                    <p:animEffect transition="in" filter="randombar(horizontal)">
                                      <p:cBhvr>
                                        <p:cTn id="40" dur="500"/>
                                        <p:tgtEl>
                                          <p:spTgt spid="304">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08"/>
                                        </p:tgtEl>
                                        <p:attrNameLst>
                                          <p:attrName>style.visibility</p:attrName>
                                        </p:attrNameLst>
                                      </p:cBhvr>
                                      <p:to>
                                        <p:strVal val="visible"/>
                                      </p:to>
                                    </p:set>
                                    <p:animEffect transition="in" filter="randombar(horizontal)">
                                      <p:cBhvr>
                                        <p:cTn id="43" dur="500"/>
                                        <p:tgtEl>
                                          <p:spTgt spid="308"/>
                                        </p:tgtEl>
                                      </p:cBhvr>
                                    </p:animEffect>
                                  </p:childTnLst>
                                </p:cTn>
                              </p:par>
                              <p:par>
                                <p:cTn id="44" presetID="14" presetClass="entr" presetSubtype="10" fill="hold" nodeType="withEffect">
                                  <p:stCondLst>
                                    <p:cond delay="0"/>
                                  </p:stCondLst>
                                  <p:childTnLst>
                                    <p:set>
                                      <p:cBhvr>
                                        <p:cTn id="45" dur="1" fill="hold">
                                          <p:stCondLst>
                                            <p:cond delay="0"/>
                                          </p:stCondLst>
                                        </p:cTn>
                                        <p:tgtEl>
                                          <p:spTgt spid="307"/>
                                        </p:tgtEl>
                                        <p:attrNameLst>
                                          <p:attrName>style.visibility</p:attrName>
                                        </p:attrNameLst>
                                      </p:cBhvr>
                                      <p:to>
                                        <p:strVal val="visible"/>
                                      </p:to>
                                    </p:set>
                                    <p:animEffect transition="in" filter="randombar(horizontal)">
                                      <p:cBhvr>
                                        <p:cTn id="46" dur="500"/>
                                        <p:tgtEl>
                                          <p:spTgt spid="307"/>
                                        </p:tgtEl>
                                      </p:cBhvr>
                                    </p:animEffect>
                                  </p:childTnLst>
                                </p:cTn>
                              </p:par>
                              <p:par>
                                <p:cTn id="47" presetID="14" presetClass="entr" presetSubtype="10" fill="hold" nodeType="withEffect">
                                  <p:stCondLst>
                                    <p:cond delay="0"/>
                                  </p:stCondLst>
                                  <p:childTnLst>
                                    <p:set>
                                      <p:cBhvr>
                                        <p:cTn id="48" dur="1" fill="hold">
                                          <p:stCondLst>
                                            <p:cond delay="0"/>
                                          </p:stCondLst>
                                        </p:cTn>
                                        <p:tgtEl>
                                          <p:spTgt spid="306"/>
                                        </p:tgtEl>
                                        <p:attrNameLst>
                                          <p:attrName>style.visibility</p:attrName>
                                        </p:attrNameLst>
                                      </p:cBhvr>
                                      <p:to>
                                        <p:strVal val="visible"/>
                                      </p:to>
                                    </p:set>
                                    <p:animEffect transition="in" filter="randombar(horizontal)">
                                      <p:cBhvr>
                                        <p:cTn id="49" dur="500"/>
                                        <p:tgtEl>
                                          <p:spTgt spid="306"/>
                                        </p:tgtEl>
                                      </p:cBhvr>
                                    </p:animEffect>
                                  </p:childTnLst>
                                </p:cTn>
                              </p:par>
                              <p:par>
                                <p:cTn id="50" presetID="14" presetClass="entr" presetSubtype="10" fill="hold" nodeType="withEffect">
                                  <p:stCondLst>
                                    <p:cond delay="0"/>
                                  </p:stCondLst>
                                  <p:childTnLst>
                                    <p:set>
                                      <p:cBhvr>
                                        <p:cTn id="51" dur="1" fill="hold">
                                          <p:stCondLst>
                                            <p:cond delay="0"/>
                                          </p:stCondLst>
                                        </p:cTn>
                                        <p:tgtEl>
                                          <p:spTgt spid="309"/>
                                        </p:tgtEl>
                                        <p:attrNameLst>
                                          <p:attrName>style.visibility</p:attrName>
                                        </p:attrNameLst>
                                      </p:cBhvr>
                                      <p:to>
                                        <p:strVal val="visible"/>
                                      </p:to>
                                    </p:set>
                                    <p:animEffect transition="in" filter="randombar(horizontal)">
                                      <p:cBhvr>
                                        <p:cTn id="52" dur="500"/>
                                        <p:tgtEl>
                                          <p:spTgt spid="309"/>
                                        </p:tgtEl>
                                      </p:cBhvr>
                                    </p:animEffect>
                                  </p:childTnLst>
                                </p:cTn>
                              </p:par>
                              <p:par>
                                <p:cTn id="53" presetID="14" presetClass="entr" presetSubtype="10" fill="hold" nodeType="withEffect">
                                  <p:stCondLst>
                                    <p:cond delay="0"/>
                                  </p:stCondLst>
                                  <p:childTnLst>
                                    <p:set>
                                      <p:cBhvr>
                                        <p:cTn id="54" dur="1" fill="hold">
                                          <p:stCondLst>
                                            <p:cond delay="0"/>
                                          </p:stCondLst>
                                        </p:cTn>
                                        <p:tgtEl>
                                          <p:spTgt spid="305"/>
                                        </p:tgtEl>
                                        <p:attrNameLst>
                                          <p:attrName>style.visibility</p:attrName>
                                        </p:attrNameLst>
                                      </p:cBhvr>
                                      <p:to>
                                        <p:strVal val="visible"/>
                                      </p:to>
                                    </p:set>
                                    <p:animEffect transition="in" filter="randombar(horizontal)">
                                      <p:cBhvr>
                                        <p:cTn id="55" dur="500"/>
                                        <p:tgtEl>
                                          <p:spTgt spid="305"/>
                                        </p:tgtEl>
                                      </p:cBhvr>
                                    </p:animEffect>
                                  </p:childTnLst>
                                </p:cTn>
                              </p:par>
                              <p:par>
                                <p:cTn id="56" presetID="14" presetClass="entr" presetSubtype="10" fill="hold" nodeType="withEffect">
                                  <p:stCondLst>
                                    <p:cond delay="0"/>
                                  </p:stCondLst>
                                  <p:childTnLst>
                                    <p:set>
                                      <p:cBhvr>
                                        <p:cTn id="57" dur="1" fill="hold">
                                          <p:stCondLst>
                                            <p:cond delay="0"/>
                                          </p:stCondLst>
                                        </p:cTn>
                                        <p:tgtEl>
                                          <p:spTgt spid="314"/>
                                        </p:tgtEl>
                                        <p:attrNameLst>
                                          <p:attrName>style.visibility</p:attrName>
                                        </p:attrNameLst>
                                      </p:cBhvr>
                                      <p:to>
                                        <p:strVal val="visible"/>
                                      </p:to>
                                    </p:set>
                                    <p:animEffect transition="in" filter="randombar(horizontal)">
                                      <p:cBhvr>
                                        <p:cTn id="58"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P spid="299" grpId="0" build="p"/>
      <p:bldP spid="300" grpId="0" build="p"/>
      <p:bldP spid="301" grpId="0" build="p"/>
      <p:bldP spid="302" grpId="0" build="p"/>
      <p:bldP spid="303" grpId="0" build="p"/>
      <p:bldP spid="30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3" descr="A picture containing sky, outdoor, nature, mountain&#10;&#10;Description automatically generated"/>
          <p:cNvPicPr preferRelativeResize="0"/>
          <p:nvPr/>
        </p:nvPicPr>
        <p:blipFill rotWithShape="1">
          <a:blip r:embed="rId3">
            <a:alphaModFix/>
          </a:blip>
          <a:srcRect t="5591" b="4408"/>
          <a:stretch/>
        </p:blipFill>
        <p:spPr>
          <a:xfrm>
            <a:off x="0" y="0"/>
            <a:ext cx="12192000" cy="6858000"/>
          </a:xfrm>
          <a:prstGeom prst="rect">
            <a:avLst/>
          </a:prstGeom>
          <a:noFill/>
          <a:ln>
            <a:noFill/>
          </a:ln>
        </p:spPr>
      </p:pic>
      <p:pic>
        <p:nvPicPr>
          <p:cNvPr id="100" name="Google Shape;100;p3" descr="A picture containing sky, outdoor, nature, mountain&#10;&#10;Description automatically generated"/>
          <p:cNvPicPr preferRelativeResize="0"/>
          <p:nvPr/>
        </p:nvPicPr>
        <p:blipFill rotWithShape="1">
          <a:blip r:embed="rId4">
            <a:alphaModFix/>
          </a:blip>
          <a:srcRect t="15055" b="15034"/>
          <a:stretch/>
        </p:blipFill>
        <p:spPr>
          <a:xfrm>
            <a:off x="0" y="839309"/>
            <a:ext cx="12192000" cy="5327072"/>
          </a:xfrm>
          <a:prstGeom prst="rect">
            <a:avLst/>
          </a:prstGeom>
          <a:noFill/>
          <a:ln>
            <a:noFill/>
          </a:ln>
        </p:spPr>
      </p:pic>
      <p:pic>
        <p:nvPicPr>
          <p:cNvPr id="101" name="Google Shape;101;p3"/>
          <p:cNvPicPr preferRelativeResize="0"/>
          <p:nvPr/>
        </p:nvPicPr>
        <p:blipFill rotWithShape="1">
          <a:blip r:embed="rId5">
            <a:alphaModFix/>
          </a:blip>
          <a:srcRect/>
          <a:stretch/>
        </p:blipFill>
        <p:spPr>
          <a:xfrm>
            <a:off x="1101615" y="685799"/>
            <a:ext cx="3311295" cy="6005946"/>
          </a:xfrm>
          <a:prstGeom prst="rect">
            <a:avLst/>
          </a:prstGeom>
          <a:noFill/>
          <a:ln>
            <a:noFill/>
          </a:ln>
        </p:spPr>
      </p:pic>
      <p:pic>
        <p:nvPicPr>
          <p:cNvPr id="102" name="Google Shape;102;p3"/>
          <p:cNvPicPr preferRelativeResize="0"/>
          <p:nvPr/>
        </p:nvPicPr>
        <p:blipFill rotWithShape="1">
          <a:blip r:embed="rId6">
            <a:alphaModFix/>
          </a:blip>
          <a:srcRect/>
          <a:stretch/>
        </p:blipFill>
        <p:spPr>
          <a:xfrm>
            <a:off x="985765" y="924592"/>
            <a:ext cx="3542994" cy="792063"/>
          </a:xfrm>
          <a:prstGeom prst="rect">
            <a:avLst/>
          </a:prstGeom>
          <a:noFill/>
          <a:ln>
            <a:noFill/>
          </a:ln>
        </p:spPr>
      </p:pic>
      <p:sp>
        <p:nvSpPr>
          <p:cNvPr id="103" name="Google Shape;103;p3"/>
          <p:cNvSpPr txBox="1">
            <a:spLocks noGrp="1"/>
          </p:cNvSpPr>
          <p:nvPr>
            <p:ph type="body" idx="1"/>
          </p:nvPr>
        </p:nvSpPr>
        <p:spPr>
          <a:xfrm>
            <a:off x="845560" y="192762"/>
            <a:ext cx="2874385" cy="37619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DDCDB9"/>
              </a:buClr>
              <a:buSzPts val="2000"/>
              <a:buFont typeface="Arial"/>
              <a:buNone/>
            </a:pPr>
            <a:r>
              <a:rPr lang="en-HK" sz="2000" b="0" i="0" u="none" strike="noStrike" cap="none">
                <a:solidFill>
                  <a:srgbClr val="DDCDB9"/>
                </a:solidFill>
                <a:latin typeface="Arial"/>
                <a:ea typeface="Arial"/>
                <a:cs typeface="Arial"/>
                <a:sym typeface="Arial"/>
              </a:rPr>
              <a:t>Travel Guide</a:t>
            </a:r>
            <a:endParaRPr/>
          </a:p>
        </p:txBody>
      </p:sp>
      <p:sp>
        <p:nvSpPr>
          <p:cNvPr id="104" name="Google Shape;104;p3"/>
          <p:cNvSpPr txBox="1">
            <a:spLocks noGrp="1"/>
          </p:cNvSpPr>
          <p:nvPr>
            <p:ph type="title"/>
          </p:nvPr>
        </p:nvSpPr>
        <p:spPr>
          <a:xfrm>
            <a:off x="5155682" y="1070659"/>
            <a:ext cx="5934703" cy="100638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7200"/>
              <a:buFont typeface="Arial"/>
              <a:buNone/>
            </a:pPr>
            <a:r>
              <a:rPr lang="vi-VN" sz="6600" b="0" i="0" u="none" strike="noStrike" cap="none" dirty="0">
                <a:solidFill>
                  <a:schemeClr val="lt1"/>
                </a:solidFill>
                <a:latin typeface="Arial"/>
                <a:ea typeface="Arial"/>
                <a:cs typeface="Arial"/>
                <a:sym typeface="Arial"/>
              </a:rPr>
              <a:t>Hololive là gì ?</a:t>
            </a:r>
          </a:p>
        </p:txBody>
      </p:sp>
      <p:sp>
        <p:nvSpPr>
          <p:cNvPr id="105" name="Google Shape;105;p3"/>
          <p:cNvSpPr txBox="1">
            <a:spLocks noGrp="1"/>
          </p:cNvSpPr>
          <p:nvPr>
            <p:ph type="body" idx="2"/>
          </p:nvPr>
        </p:nvSpPr>
        <p:spPr>
          <a:xfrm>
            <a:off x="5155682" y="2230558"/>
            <a:ext cx="6347469" cy="2086685"/>
          </a:xfrm>
          <a:prstGeom prst="rect">
            <a:avLst/>
          </a:prstGeom>
          <a:noFill/>
          <a:ln>
            <a:noFill/>
          </a:ln>
        </p:spPr>
        <p:txBody>
          <a:bodyPr spcFirstLastPara="1" wrap="square" lIns="91425" tIns="45700" rIns="91425" bIns="45700" anchor="t" anchorCtr="0">
            <a:spAutoFit/>
          </a:bodyPr>
          <a:lstStyle/>
          <a:p>
            <a:pPr algn="l"/>
            <a:r>
              <a:rPr lang="vi-VN" sz="1800" b="1" i="0" u="sng" dirty="0">
                <a:solidFill>
                  <a:schemeClr val="bg1"/>
                </a:solidFill>
                <a:effectLst/>
                <a:latin typeface="+mn-lt"/>
              </a:rPr>
              <a:t>Hololive là gì?</a:t>
            </a:r>
          </a:p>
          <a:p>
            <a:pPr marL="228600" indent="0" algn="l"/>
            <a:r>
              <a:rPr lang="vi-VN" sz="1800" b="1" i="0" dirty="0">
                <a:solidFill>
                  <a:schemeClr val="bg1"/>
                </a:solidFill>
                <a:effectLst/>
                <a:latin typeface="+mn-lt"/>
              </a:rPr>
              <a:t>- Hololive</a:t>
            </a:r>
            <a:r>
              <a:rPr lang="vi-VN" sz="1800" b="0" i="0" dirty="0">
                <a:solidFill>
                  <a:schemeClr val="bg1"/>
                </a:solidFill>
                <a:effectLst/>
                <a:latin typeface="+mn-lt"/>
              </a:rPr>
              <a:t>: Được thiết kế để hỗ trợ sự phát triển và thành công của VTubers trên toàn thế giới.</a:t>
            </a:r>
          </a:p>
          <a:p>
            <a:pPr marL="228600" indent="0" algn="l"/>
            <a:r>
              <a:rPr lang="vi-VN" sz="1800" b="1" dirty="0">
                <a:solidFill>
                  <a:schemeClr val="bg1"/>
                </a:solidFill>
                <a:latin typeface="+mn-lt"/>
              </a:rPr>
              <a:t>- </a:t>
            </a:r>
            <a:r>
              <a:rPr lang="vi-VN" sz="1800" b="1" i="0" dirty="0">
                <a:solidFill>
                  <a:schemeClr val="bg1"/>
                </a:solidFill>
                <a:effectLst/>
                <a:latin typeface="+mn-lt"/>
              </a:rPr>
              <a:t>Đội ngũ nghệ sĩ</a:t>
            </a:r>
            <a:r>
              <a:rPr lang="vi-VN" sz="1800" b="0" i="0" dirty="0">
                <a:solidFill>
                  <a:schemeClr val="bg1"/>
                </a:solidFill>
                <a:effectLst/>
                <a:latin typeface="+mn-lt"/>
              </a:rPr>
              <a:t>: Gồm các tài năng đa dạng từ nhiều quốc gia, tạo ra nền tảng độc đáo.</a:t>
            </a:r>
          </a:p>
          <a:p>
            <a:pPr algn="l"/>
            <a:r>
              <a:rPr lang="vi-VN" sz="1800" b="1" i="0" u="sng" dirty="0">
                <a:solidFill>
                  <a:schemeClr val="bg1"/>
                </a:solidFill>
                <a:effectLst/>
                <a:latin typeface="+mn-lt"/>
              </a:rPr>
              <a:t>Nghệ sĩ Hololive</a:t>
            </a:r>
          </a:p>
          <a:p>
            <a:pPr marL="228600" indent="0" algn="l"/>
            <a:r>
              <a:rPr lang="vi-VN" sz="1800" b="1" i="0" dirty="0">
                <a:solidFill>
                  <a:schemeClr val="bg1"/>
                </a:solidFill>
                <a:effectLst/>
                <a:latin typeface="+mn-lt"/>
              </a:rPr>
              <a:t>Sáng tạo giải trí</a:t>
            </a:r>
            <a:r>
              <a:rPr lang="vi-VN" sz="1800" b="0" i="0" dirty="0">
                <a:solidFill>
                  <a:schemeClr val="bg1"/>
                </a:solidFill>
                <a:effectLst/>
                <a:latin typeface="+mn-lt"/>
              </a:rPr>
              <a:t>: Nghệ sĩ Hololive nổi tiếng với khả năng sáng tạo và độ tương tác sâu sắc với cộng đồng.</a:t>
            </a:r>
          </a:p>
        </p:txBody>
      </p:sp>
      <p:pic>
        <p:nvPicPr>
          <p:cNvPr id="106" name="Google Shape;106;p3"/>
          <p:cNvPicPr preferRelativeResize="0"/>
          <p:nvPr/>
        </p:nvPicPr>
        <p:blipFill rotWithShape="1">
          <a:blip r:embed="rId7">
            <a:alphaModFix/>
          </a:blip>
          <a:srcRect/>
          <a:stretch/>
        </p:blipFill>
        <p:spPr>
          <a:xfrm>
            <a:off x="349243" y="153330"/>
            <a:ext cx="458804" cy="458804"/>
          </a:xfrm>
          <a:prstGeom prst="rect">
            <a:avLst/>
          </a:prstGeom>
          <a:noFill/>
          <a:ln>
            <a:noFill/>
          </a:ln>
        </p:spPr>
      </p:pic>
      <p:sp>
        <p:nvSpPr>
          <p:cNvPr id="107" name="Google Shape;107;p3"/>
          <p:cNvSpPr txBox="1">
            <a:spLocks noGrp="1"/>
          </p:cNvSpPr>
          <p:nvPr>
            <p:ph type="body" idx="3"/>
          </p:nvPr>
        </p:nvSpPr>
        <p:spPr>
          <a:xfrm>
            <a:off x="1984664" y="113709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dk2"/>
              </a:buClr>
              <a:buSzPts val="2400"/>
              <a:buFont typeface="Arial"/>
              <a:buNone/>
            </a:pPr>
            <a:r>
              <a:rPr lang="vi-VN" sz="2400" b="0" i="0" u="none" strike="noStrike" cap="none" dirty="0">
                <a:solidFill>
                  <a:schemeClr val="dk2"/>
                </a:solidFill>
                <a:latin typeface="Arial"/>
                <a:ea typeface="Arial"/>
                <a:cs typeface="Arial"/>
                <a:sym typeface="Arial"/>
              </a:rPr>
              <a:t>Hololive</a:t>
            </a:r>
            <a:endParaRPr sz="2400" b="0" i="0" u="none" strike="noStrike" cap="none" dirty="0">
              <a:solidFill>
                <a:schemeClr val="dk2"/>
              </a:solidFill>
              <a:latin typeface="Arial"/>
              <a:ea typeface="Arial"/>
              <a:cs typeface="Arial"/>
              <a:sym typeface="Arial"/>
            </a:endParaRPr>
          </a:p>
        </p:txBody>
      </p:sp>
      <p:sp>
        <p:nvSpPr>
          <p:cNvPr id="108" name="Google Shape;108;p3"/>
          <p:cNvSpPr txBox="1">
            <a:spLocks noGrp="1"/>
          </p:cNvSpPr>
          <p:nvPr>
            <p:ph type="body" idx="4"/>
          </p:nvPr>
        </p:nvSpPr>
        <p:spPr>
          <a:xfrm>
            <a:off x="1984664" y="2788416"/>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Hololive Shop</a:t>
            </a:r>
          </a:p>
        </p:txBody>
      </p:sp>
      <p:sp>
        <p:nvSpPr>
          <p:cNvPr id="109" name="Google Shape;109;p3"/>
          <p:cNvSpPr txBox="1">
            <a:spLocks noGrp="1"/>
          </p:cNvSpPr>
          <p:nvPr>
            <p:ph type="body" idx="5"/>
          </p:nvPr>
        </p:nvSpPr>
        <p:spPr>
          <a:xfrm>
            <a:off x="1984664" y="3614076"/>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Cart</a:t>
            </a:r>
          </a:p>
        </p:txBody>
      </p:sp>
      <p:sp>
        <p:nvSpPr>
          <p:cNvPr id="110" name="Google Shape;110;p3"/>
          <p:cNvSpPr txBox="1">
            <a:spLocks noGrp="1"/>
          </p:cNvSpPr>
          <p:nvPr>
            <p:ph type="body" idx="6"/>
          </p:nvPr>
        </p:nvSpPr>
        <p:spPr>
          <a:xfrm>
            <a:off x="1984664" y="1962756"/>
            <a:ext cx="2202872" cy="4246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Vtuber</a:t>
            </a:r>
          </a:p>
        </p:txBody>
      </p:sp>
      <p:sp>
        <p:nvSpPr>
          <p:cNvPr id="111" name="Google Shape;111;p3"/>
          <p:cNvSpPr txBox="1">
            <a:spLocks noGrp="1"/>
          </p:cNvSpPr>
          <p:nvPr>
            <p:ph type="body" idx="7"/>
          </p:nvPr>
        </p:nvSpPr>
        <p:spPr>
          <a:xfrm>
            <a:off x="1984664" y="4439736"/>
            <a:ext cx="2202872" cy="424691"/>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Login/register</a:t>
            </a:r>
          </a:p>
        </p:txBody>
      </p:sp>
      <p:sp>
        <p:nvSpPr>
          <p:cNvPr id="112" name="Google Shape;112;p3"/>
          <p:cNvSpPr txBox="1">
            <a:spLocks noGrp="1"/>
          </p:cNvSpPr>
          <p:nvPr>
            <p:ph type="body" idx="8"/>
          </p:nvPr>
        </p:nvSpPr>
        <p:spPr>
          <a:xfrm>
            <a:off x="1984664" y="5265394"/>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Checkout</a:t>
            </a:r>
          </a:p>
        </p:txBody>
      </p:sp>
      <p:pic>
        <p:nvPicPr>
          <p:cNvPr id="113" name="Google Shape;113;p3"/>
          <p:cNvPicPr preferRelativeResize="0"/>
          <p:nvPr/>
        </p:nvPicPr>
        <p:blipFill rotWithShape="1">
          <a:blip r:embed="rId8">
            <a:alphaModFix/>
          </a:blip>
          <a:srcRect/>
          <a:stretch/>
        </p:blipFill>
        <p:spPr>
          <a:xfrm>
            <a:off x="1479870" y="2774590"/>
            <a:ext cx="368163" cy="368163"/>
          </a:xfrm>
          <a:prstGeom prst="rect">
            <a:avLst/>
          </a:prstGeom>
          <a:noFill/>
          <a:ln>
            <a:noFill/>
          </a:ln>
        </p:spPr>
      </p:pic>
      <p:pic>
        <p:nvPicPr>
          <p:cNvPr id="114" name="Google Shape;114;p3"/>
          <p:cNvPicPr preferRelativeResize="0"/>
          <p:nvPr/>
        </p:nvPicPr>
        <p:blipFill rotWithShape="1">
          <a:blip r:embed="rId9">
            <a:alphaModFix/>
          </a:blip>
          <a:srcRect/>
          <a:stretch/>
        </p:blipFill>
        <p:spPr>
          <a:xfrm>
            <a:off x="1483951" y="3648552"/>
            <a:ext cx="360000" cy="360000"/>
          </a:xfrm>
          <a:prstGeom prst="rect">
            <a:avLst/>
          </a:prstGeom>
          <a:noFill/>
          <a:ln>
            <a:noFill/>
          </a:ln>
        </p:spPr>
      </p:pic>
      <p:pic>
        <p:nvPicPr>
          <p:cNvPr id="115" name="Google Shape;115;p3"/>
          <p:cNvPicPr preferRelativeResize="0"/>
          <p:nvPr/>
        </p:nvPicPr>
        <p:blipFill rotWithShape="1">
          <a:blip r:embed="rId10">
            <a:alphaModFix/>
          </a:blip>
          <a:srcRect/>
          <a:stretch/>
        </p:blipFill>
        <p:spPr>
          <a:xfrm>
            <a:off x="1483951" y="4476205"/>
            <a:ext cx="360000" cy="360000"/>
          </a:xfrm>
          <a:prstGeom prst="rect">
            <a:avLst/>
          </a:prstGeom>
          <a:noFill/>
          <a:ln>
            <a:noFill/>
          </a:ln>
        </p:spPr>
      </p:pic>
      <p:pic>
        <p:nvPicPr>
          <p:cNvPr id="116" name="Google Shape;116;p3"/>
          <p:cNvPicPr preferRelativeResize="0"/>
          <p:nvPr/>
        </p:nvPicPr>
        <p:blipFill rotWithShape="1">
          <a:blip r:embed="rId11">
            <a:alphaModFix/>
          </a:blip>
          <a:srcRect/>
          <a:stretch/>
        </p:blipFill>
        <p:spPr>
          <a:xfrm>
            <a:off x="1479870" y="5258623"/>
            <a:ext cx="360000" cy="360000"/>
          </a:xfrm>
          <a:prstGeom prst="rect">
            <a:avLst/>
          </a:prstGeom>
          <a:noFill/>
          <a:ln>
            <a:noFill/>
          </a:ln>
        </p:spPr>
      </p:pic>
      <p:pic>
        <p:nvPicPr>
          <p:cNvPr id="117" name="Google Shape;117;p3"/>
          <p:cNvPicPr preferRelativeResize="0"/>
          <p:nvPr/>
        </p:nvPicPr>
        <p:blipFill rotWithShape="1">
          <a:blip r:embed="rId12">
            <a:alphaModFix/>
          </a:blip>
          <a:srcRect/>
          <a:stretch/>
        </p:blipFill>
        <p:spPr>
          <a:xfrm>
            <a:off x="1479870" y="1995381"/>
            <a:ext cx="360000" cy="360000"/>
          </a:xfrm>
          <a:prstGeom prst="rect">
            <a:avLst/>
          </a:prstGeom>
          <a:noFill/>
          <a:ln>
            <a:noFill/>
          </a:ln>
        </p:spPr>
      </p:pic>
      <p:pic>
        <p:nvPicPr>
          <p:cNvPr id="118" name="Google Shape;118;p3"/>
          <p:cNvPicPr preferRelativeResize="0"/>
          <p:nvPr/>
        </p:nvPicPr>
        <p:blipFill rotWithShape="1">
          <a:blip r:embed="rId13">
            <a:alphaModFix/>
          </a:blip>
          <a:srcRect/>
          <a:stretch/>
        </p:blipFill>
        <p:spPr>
          <a:xfrm>
            <a:off x="1479870" y="1176655"/>
            <a:ext cx="360000" cy="36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7">
                                            <p:txEl>
                                              <p:pRg st="0" end="0"/>
                                            </p:txEl>
                                          </p:spTgt>
                                        </p:tgtEl>
                                        <p:attrNameLst>
                                          <p:attrName>style.visibility</p:attrName>
                                        </p:attrNameLst>
                                      </p:cBhvr>
                                      <p:to>
                                        <p:strVal val="visible"/>
                                      </p:to>
                                    </p:set>
                                    <p:animEffect transition="in" filter="fade">
                                      <p:cBhvr>
                                        <p:cTn id="13" dur="1000"/>
                                        <p:tgtEl>
                                          <p:spTgt spid="107">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xEl>
                                              <p:pRg st="0" end="0"/>
                                            </p:txEl>
                                          </p:spTgt>
                                        </p:tgtEl>
                                        <p:attrNameLst>
                                          <p:attrName>style.visibility</p:attrName>
                                        </p:attrNameLst>
                                      </p:cBhvr>
                                      <p:to>
                                        <p:strVal val="visible"/>
                                      </p:to>
                                    </p:set>
                                    <p:animEffect transition="in" filter="fade">
                                      <p:cBhvr>
                                        <p:cTn id="16" dur="1000"/>
                                        <p:tgtEl>
                                          <p:spTgt spid="108">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xEl>
                                              <p:pRg st="0" end="0"/>
                                            </p:txEl>
                                          </p:spTgt>
                                        </p:tgtEl>
                                        <p:attrNameLst>
                                          <p:attrName>style.visibility</p:attrName>
                                        </p:attrNameLst>
                                      </p:cBhvr>
                                      <p:to>
                                        <p:strVal val="visible"/>
                                      </p:to>
                                    </p:set>
                                    <p:animEffect transition="in" filter="fade">
                                      <p:cBhvr>
                                        <p:cTn id="19" dur="1000"/>
                                        <p:tgtEl>
                                          <p:spTgt spid="109">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0">
                                            <p:txEl>
                                              <p:pRg st="0" end="0"/>
                                            </p:txEl>
                                          </p:spTgt>
                                        </p:tgtEl>
                                        <p:attrNameLst>
                                          <p:attrName>style.visibility</p:attrName>
                                        </p:attrNameLst>
                                      </p:cBhvr>
                                      <p:to>
                                        <p:strVal val="visible"/>
                                      </p:to>
                                    </p:set>
                                    <p:animEffect transition="in" filter="fade">
                                      <p:cBhvr>
                                        <p:cTn id="22" dur="1000"/>
                                        <p:tgtEl>
                                          <p:spTgt spid="110">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xEl>
                                              <p:pRg st="0" end="0"/>
                                            </p:txEl>
                                          </p:spTgt>
                                        </p:tgtEl>
                                        <p:attrNameLst>
                                          <p:attrName>style.visibility</p:attrName>
                                        </p:attrNameLst>
                                      </p:cBhvr>
                                      <p:to>
                                        <p:strVal val="visible"/>
                                      </p:to>
                                    </p:set>
                                    <p:animEffect transition="in" filter="fade">
                                      <p:cBhvr>
                                        <p:cTn id="25" dur="1000"/>
                                        <p:tgtEl>
                                          <p:spTgt spid="111">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2">
                                            <p:txEl>
                                              <p:pRg st="0" end="0"/>
                                            </p:txEl>
                                          </p:spTgt>
                                        </p:tgtEl>
                                        <p:attrNameLst>
                                          <p:attrName>style.visibility</p:attrName>
                                        </p:attrNameLst>
                                      </p:cBhvr>
                                      <p:to>
                                        <p:strVal val="visible"/>
                                      </p:to>
                                    </p:set>
                                    <p:animEffect transition="in" filter="fade">
                                      <p:cBhvr>
                                        <p:cTn id="28" dur="1000"/>
                                        <p:tgtEl>
                                          <p:spTgt spid="112">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1000"/>
                                        <p:tgtEl>
                                          <p:spTgt spid="118"/>
                                        </p:tgtEl>
                                      </p:cBhvr>
                                    </p:animEffect>
                                  </p:childTnLst>
                                </p:cTn>
                              </p:par>
                              <p:par>
                                <p:cTn id="32" presetID="10" presetClass="entr" presetSubtype="0"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1000"/>
                                        <p:tgtEl>
                                          <p:spTgt spid="117"/>
                                        </p:tgtEl>
                                      </p:cBhvr>
                                    </p:animEffect>
                                  </p:childTnLst>
                                </p:cTn>
                              </p:par>
                              <p:par>
                                <p:cTn id="35" presetID="10" presetClass="entr" presetSubtype="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1000"/>
                                        <p:tgtEl>
                                          <p:spTgt spid="113"/>
                                        </p:tgtEl>
                                      </p:cBhvr>
                                    </p:animEffect>
                                  </p:childTnLst>
                                </p:cTn>
                              </p:par>
                              <p:par>
                                <p:cTn id="38" presetID="10" presetClass="entr" presetSubtype="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1000"/>
                                        <p:tgtEl>
                                          <p:spTgt spid="114"/>
                                        </p:tgtEl>
                                      </p:cBhvr>
                                    </p:animEffect>
                                  </p:childTnLst>
                                </p:cTn>
                              </p:par>
                              <p:par>
                                <p:cTn id="41" presetID="10" presetClass="entr" presetSubtype="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fade">
                                      <p:cBhvr>
                                        <p:cTn id="43" dur="1000"/>
                                        <p:tgtEl>
                                          <p:spTgt spid="115"/>
                                        </p:tgtEl>
                                      </p:cBhvr>
                                    </p:animEffect>
                                  </p:childTnLst>
                                </p:cTn>
                              </p:par>
                              <p:par>
                                <p:cTn id="44" presetID="10" presetClass="entr" presetSubtype="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fade">
                                      <p:cBhvr>
                                        <p:cTn id="46" dur="1000"/>
                                        <p:tgtEl>
                                          <p:spTgt spid="116"/>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up)">
                                      <p:cBhvr>
                                        <p:cTn id="50" dur="500"/>
                                        <p:tgtEl>
                                          <p:spTgt spid="104"/>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105">
                                            <p:txEl>
                                              <p:pRg st="0" end="0"/>
                                            </p:txEl>
                                          </p:spTgt>
                                        </p:tgtEl>
                                        <p:attrNameLst>
                                          <p:attrName>style.visibility</p:attrName>
                                        </p:attrNameLst>
                                      </p:cBhvr>
                                      <p:to>
                                        <p:strVal val="visible"/>
                                      </p:to>
                                    </p:set>
                                    <p:animEffect transition="in" filter="circle(in)">
                                      <p:cBhvr>
                                        <p:cTn id="53" dur="2000"/>
                                        <p:tgtEl>
                                          <p:spTgt spid="105">
                                            <p:txEl>
                                              <p:pRg st="0" end="0"/>
                                            </p:txEl>
                                          </p:spTgt>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105">
                                            <p:txEl>
                                              <p:pRg st="1" end="1"/>
                                            </p:txEl>
                                          </p:spTgt>
                                        </p:tgtEl>
                                        <p:attrNameLst>
                                          <p:attrName>style.visibility</p:attrName>
                                        </p:attrNameLst>
                                      </p:cBhvr>
                                      <p:to>
                                        <p:strVal val="visible"/>
                                      </p:to>
                                    </p:set>
                                    <p:animEffect transition="in" filter="circle(in)">
                                      <p:cBhvr>
                                        <p:cTn id="56" dur="2000"/>
                                        <p:tgtEl>
                                          <p:spTgt spid="105">
                                            <p:txEl>
                                              <p:pRg st="1" end="1"/>
                                            </p:txEl>
                                          </p:spTgt>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105">
                                            <p:txEl>
                                              <p:pRg st="2" end="2"/>
                                            </p:txEl>
                                          </p:spTgt>
                                        </p:tgtEl>
                                        <p:attrNameLst>
                                          <p:attrName>style.visibility</p:attrName>
                                        </p:attrNameLst>
                                      </p:cBhvr>
                                      <p:to>
                                        <p:strVal val="visible"/>
                                      </p:to>
                                    </p:set>
                                    <p:animEffect transition="in" filter="circle(in)">
                                      <p:cBhvr>
                                        <p:cTn id="59" dur="2000"/>
                                        <p:tgtEl>
                                          <p:spTgt spid="105">
                                            <p:txEl>
                                              <p:pRg st="2" end="2"/>
                                            </p:txEl>
                                          </p:spTgt>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105">
                                            <p:txEl>
                                              <p:pRg st="3" end="3"/>
                                            </p:txEl>
                                          </p:spTgt>
                                        </p:tgtEl>
                                        <p:attrNameLst>
                                          <p:attrName>style.visibility</p:attrName>
                                        </p:attrNameLst>
                                      </p:cBhvr>
                                      <p:to>
                                        <p:strVal val="visible"/>
                                      </p:to>
                                    </p:set>
                                    <p:animEffect transition="in" filter="circle(in)">
                                      <p:cBhvr>
                                        <p:cTn id="62" dur="2000"/>
                                        <p:tgtEl>
                                          <p:spTgt spid="105">
                                            <p:txEl>
                                              <p:pRg st="3" end="3"/>
                                            </p:txEl>
                                          </p:spTgt>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105">
                                            <p:txEl>
                                              <p:pRg st="4" end="4"/>
                                            </p:txEl>
                                          </p:spTgt>
                                        </p:tgtEl>
                                        <p:attrNameLst>
                                          <p:attrName>style.visibility</p:attrName>
                                        </p:attrNameLst>
                                      </p:cBhvr>
                                      <p:to>
                                        <p:strVal val="visible"/>
                                      </p:to>
                                    </p:set>
                                    <p:animEffect transition="in" filter="circle(in)">
                                      <p:cBhvr>
                                        <p:cTn id="65" dur="2000"/>
                                        <p:tgtEl>
                                          <p:spTgt spid="1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4" descr="A picture containing sky, outdoor, nature, mountain&#10;&#10;Description automatically generated"/>
          <p:cNvPicPr preferRelativeResize="0"/>
          <p:nvPr/>
        </p:nvPicPr>
        <p:blipFill rotWithShape="1">
          <a:blip r:embed="rId3">
            <a:alphaModFix/>
          </a:blip>
          <a:srcRect t="5591" b="4408"/>
          <a:stretch/>
        </p:blipFill>
        <p:spPr>
          <a:xfrm>
            <a:off x="0" y="0"/>
            <a:ext cx="12192000" cy="6858000"/>
          </a:xfrm>
          <a:prstGeom prst="rect">
            <a:avLst/>
          </a:prstGeom>
          <a:noFill/>
          <a:ln>
            <a:noFill/>
          </a:ln>
        </p:spPr>
      </p:pic>
      <p:pic>
        <p:nvPicPr>
          <p:cNvPr id="124" name="Google Shape;124;p4" descr="A picture containing sky, outdoor, nature, mountain&#10;&#10;Description automatically generated"/>
          <p:cNvPicPr preferRelativeResize="0"/>
          <p:nvPr/>
        </p:nvPicPr>
        <p:blipFill rotWithShape="1">
          <a:blip r:embed="rId4">
            <a:alphaModFix/>
          </a:blip>
          <a:srcRect t="15055" b="15034"/>
          <a:stretch/>
        </p:blipFill>
        <p:spPr>
          <a:xfrm>
            <a:off x="0" y="765464"/>
            <a:ext cx="12192000" cy="5327072"/>
          </a:xfrm>
          <a:prstGeom prst="rect">
            <a:avLst/>
          </a:prstGeom>
          <a:noFill/>
          <a:ln>
            <a:noFill/>
          </a:ln>
        </p:spPr>
      </p:pic>
      <p:pic>
        <p:nvPicPr>
          <p:cNvPr id="125" name="Google Shape;125;p4"/>
          <p:cNvPicPr preferRelativeResize="0"/>
          <p:nvPr/>
        </p:nvPicPr>
        <p:blipFill rotWithShape="1">
          <a:blip r:embed="rId5">
            <a:alphaModFix/>
          </a:blip>
          <a:srcRect/>
          <a:stretch/>
        </p:blipFill>
        <p:spPr>
          <a:xfrm>
            <a:off x="1101615" y="685799"/>
            <a:ext cx="3311295" cy="6005946"/>
          </a:xfrm>
          <a:prstGeom prst="rect">
            <a:avLst/>
          </a:prstGeom>
          <a:noFill/>
          <a:ln>
            <a:noFill/>
          </a:ln>
        </p:spPr>
      </p:pic>
      <p:pic>
        <p:nvPicPr>
          <p:cNvPr id="126" name="Google Shape;126;p4"/>
          <p:cNvPicPr preferRelativeResize="0"/>
          <p:nvPr/>
        </p:nvPicPr>
        <p:blipFill rotWithShape="1">
          <a:blip r:embed="rId6">
            <a:alphaModFix/>
          </a:blip>
          <a:srcRect/>
          <a:stretch/>
        </p:blipFill>
        <p:spPr>
          <a:xfrm>
            <a:off x="1021951" y="1764069"/>
            <a:ext cx="3542994" cy="792063"/>
          </a:xfrm>
          <a:prstGeom prst="rect">
            <a:avLst/>
          </a:prstGeom>
          <a:noFill/>
          <a:ln>
            <a:noFill/>
          </a:ln>
        </p:spPr>
      </p:pic>
      <p:sp>
        <p:nvSpPr>
          <p:cNvPr id="127" name="Google Shape;127;p4"/>
          <p:cNvSpPr txBox="1">
            <a:spLocks noGrp="1"/>
          </p:cNvSpPr>
          <p:nvPr>
            <p:ph type="body" idx="1"/>
          </p:nvPr>
        </p:nvSpPr>
        <p:spPr>
          <a:xfrm>
            <a:off x="845560" y="192762"/>
            <a:ext cx="2874385" cy="37619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DDCDB9"/>
              </a:buClr>
              <a:buSzPts val="2000"/>
              <a:buFont typeface="Arial"/>
              <a:buNone/>
            </a:pPr>
            <a:r>
              <a:rPr lang="en-HK" sz="2000" b="0" i="0" u="none" strike="noStrike" cap="none">
                <a:solidFill>
                  <a:srgbClr val="DDCDB9"/>
                </a:solidFill>
                <a:latin typeface="Arial"/>
                <a:ea typeface="Arial"/>
                <a:cs typeface="Arial"/>
                <a:sym typeface="Arial"/>
              </a:rPr>
              <a:t>Travel Guide</a:t>
            </a:r>
            <a:endParaRPr/>
          </a:p>
        </p:txBody>
      </p:sp>
      <p:sp>
        <p:nvSpPr>
          <p:cNvPr id="128" name="Google Shape;128;p4"/>
          <p:cNvSpPr txBox="1">
            <a:spLocks noGrp="1"/>
          </p:cNvSpPr>
          <p:nvPr>
            <p:ph type="title"/>
          </p:nvPr>
        </p:nvSpPr>
        <p:spPr>
          <a:xfrm>
            <a:off x="5155682" y="1176655"/>
            <a:ext cx="5934703" cy="11142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7200"/>
              <a:buFont typeface="Arial"/>
              <a:buNone/>
            </a:pPr>
            <a:r>
              <a:rPr lang="vi-VN" sz="7200" b="0" i="0" u="none" strike="noStrike" cap="none" dirty="0">
                <a:solidFill>
                  <a:schemeClr val="lt1"/>
                </a:solidFill>
                <a:latin typeface="Arial"/>
                <a:ea typeface="Arial"/>
                <a:cs typeface="Arial"/>
                <a:sym typeface="Arial"/>
              </a:rPr>
              <a:t>Vtuber</a:t>
            </a:r>
            <a:endParaRPr sz="7200" b="0" i="0" u="none" strike="noStrike" cap="none" dirty="0">
              <a:solidFill>
                <a:schemeClr val="lt1"/>
              </a:solidFill>
              <a:latin typeface="Arial"/>
              <a:ea typeface="Arial"/>
              <a:cs typeface="Arial"/>
              <a:sym typeface="Arial"/>
            </a:endParaRPr>
          </a:p>
        </p:txBody>
      </p:sp>
      <p:sp>
        <p:nvSpPr>
          <p:cNvPr id="129" name="Google Shape;129;p4"/>
          <p:cNvSpPr txBox="1">
            <a:spLocks noGrp="1"/>
          </p:cNvSpPr>
          <p:nvPr>
            <p:ph type="body" idx="2"/>
          </p:nvPr>
        </p:nvSpPr>
        <p:spPr>
          <a:xfrm>
            <a:off x="5155683" y="2435046"/>
            <a:ext cx="5934702" cy="2086685"/>
          </a:xfrm>
          <a:prstGeom prst="rect">
            <a:avLst/>
          </a:prstGeom>
          <a:noFill/>
          <a:ln>
            <a:noFill/>
          </a:ln>
        </p:spPr>
        <p:txBody>
          <a:bodyPr spcFirstLastPara="1" wrap="square" lIns="91425" tIns="45700" rIns="91425" bIns="45700" anchor="t" anchorCtr="0">
            <a:spAutoFit/>
          </a:bodyPr>
          <a:lstStyle/>
          <a:p>
            <a:pPr algn="l"/>
            <a:r>
              <a:rPr lang="vi-VN" sz="1800" b="1" i="0" u="sng" dirty="0">
                <a:solidFill>
                  <a:schemeClr val="bg1"/>
                </a:solidFill>
                <a:effectLst/>
                <a:latin typeface="+mn-lt"/>
              </a:rPr>
              <a:t>Ý tưởng Vtuber</a:t>
            </a:r>
          </a:p>
          <a:p>
            <a:pPr marL="228600" indent="0" algn="l"/>
            <a:r>
              <a:rPr lang="vi-VN" sz="1800" b="1" i="0" dirty="0">
                <a:solidFill>
                  <a:schemeClr val="bg1"/>
                </a:solidFill>
                <a:effectLst/>
                <a:latin typeface="+mn-lt"/>
              </a:rPr>
              <a:t>Nhân vật ảo</a:t>
            </a:r>
            <a:r>
              <a:rPr lang="vi-VN" sz="1800" b="0" i="0" dirty="0">
                <a:solidFill>
                  <a:schemeClr val="bg1"/>
                </a:solidFill>
                <a:effectLst/>
                <a:latin typeface="+mn-lt"/>
              </a:rPr>
              <a:t>: Sử dụng nhân vật ảo để tương tác trực tiếp với khán giả.</a:t>
            </a:r>
          </a:p>
          <a:p>
            <a:pPr marL="228600" indent="0" algn="l"/>
            <a:r>
              <a:rPr lang="vi-VN" sz="1800" b="1" i="0" dirty="0">
                <a:solidFill>
                  <a:schemeClr val="bg1"/>
                </a:solidFill>
                <a:effectLst/>
                <a:latin typeface="+mn-lt"/>
              </a:rPr>
              <a:t>Phương tiện truyền thông</a:t>
            </a:r>
            <a:r>
              <a:rPr lang="vi-VN" sz="1800" b="0" i="0" dirty="0">
                <a:solidFill>
                  <a:schemeClr val="bg1"/>
                </a:solidFill>
                <a:effectLst/>
                <a:latin typeface="+mn-lt"/>
              </a:rPr>
              <a:t>: Livestream, video, và sự tương tác trực tiếp, tạo ra trải nghiệm độc đáo.</a:t>
            </a:r>
          </a:p>
          <a:p>
            <a:pPr algn="l"/>
            <a:r>
              <a:rPr lang="vi-VN" sz="1800" b="1" i="0" u="sng" dirty="0">
                <a:solidFill>
                  <a:schemeClr val="bg1"/>
                </a:solidFill>
                <a:effectLst/>
                <a:latin typeface="+mn-lt"/>
              </a:rPr>
              <a:t>Mô hình kinh doanh Vtuber</a:t>
            </a:r>
          </a:p>
          <a:p>
            <a:pPr marL="228600" indent="0" algn="l"/>
            <a:r>
              <a:rPr lang="vi-VN" sz="1800" b="1" i="0" dirty="0">
                <a:solidFill>
                  <a:schemeClr val="bg1"/>
                </a:solidFill>
                <a:effectLst/>
                <a:latin typeface="+mn-lt"/>
              </a:rPr>
              <a:t>Diversification of Income</a:t>
            </a:r>
            <a:r>
              <a:rPr lang="vi-VN" sz="1800" b="0" i="0" dirty="0">
                <a:solidFill>
                  <a:schemeClr val="bg1"/>
                </a:solidFill>
                <a:effectLst/>
                <a:latin typeface="+mn-lt"/>
              </a:rPr>
              <a:t>: Thu nhập từ nhiều nguồn như quảng cáo, tài trợ, và sản phẩm liên quan.</a:t>
            </a:r>
          </a:p>
        </p:txBody>
      </p:sp>
      <p:pic>
        <p:nvPicPr>
          <p:cNvPr id="130" name="Google Shape;130;p4"/>
          <p:cNvPicPr preferRelativeResize="0"/>
          <p:nvPr/>
        </p:nvPicPr>
        <p:blipFill rotWithShape="1">
          <a:blip r:embed="rId7">
            <a:alphaModFix/>
          </a:blip>
          <a:srcRect/>
          <a:stretch/>
        </p:blipFill>
        <p:spPr>
          <a:xfrm>
            <a:off x="349243" y="153330"/>
            <a:ext cx="458804" cy="458804"/>
          </a:xfrm>
          <a:prstGeom prst="rect">
            <a:avLst/>
          </a:prstGeom>
          <a:noFill/>
          <a:ln>
            <a:noFill/>
          </a:ln>
        </p:spPr>
      </p:pic>
      <p:sp>
        <p:nvSpPr>
          <p:cNvPr id="131" name="Google Shape;131;p4"/>
          <p:cNvSpPr txBox="1">
            <a:spLocks noGrp="1"/>
          </p:cNvSpPr>
          <p:nvPr>
            <p:ph type="body" idx="3"/>
          </p:nvPr>
        </p:nvSpPr>
        <p:spPr>
          <a:xfrm>
            <a:off x="1984664" y="113709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Hololive	</a:t>
            </a:r>
            <a:endParaRPr sz="2400" b="0" i="0" u="none" strike="noStrike" cap="none" dirty="0">
              <a:solidFill>
                <a:schemeClr val="lt1"/>
              </a:solidFill>
              <a:latin typeface="Arial"/>
              <a:ea typeface="Arial"/>
              <a:cs typeface="Arial"/>
              <a:sym typeface="Arial"/>
            </a:endParaRPr>
          </a:p>
        </p:txBody>
      </p:sp>
      <p:sp>
        <p:nvSpPr>
          <p:cNvPr id="132" name="Google Shape;132;p4"/>
          <p:cNvSpPr txBox="1">
            <a:spLocks noGrp="1"/>
          </p:cNvSpPr>
          <p:nvPr>
            <p:ph type="body" idx="4"/>
          </p:nvPr>
        </p:nvSpPr>
        <p:spPr>
          <a:xfrm>
            <a:off x="1984664" y="278841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Hololive Shop</a:t>
            </a:r>
            <a:endParaRPr sz="2400" b="0" i="0" u="none" strike="noStrike" cap="none" dirty="0">
              <a:solidFill>
                <a:schemeClr val="lt1"/>
              </a:solidFill>
              <a:latin typeface="Arial"/>
              <a:ea typeface="Arial"/>
              <a:cs typeface="Arial"/>
              <a:sym typeface="Arial"/>
            </a:endParaRPr>
          </a:p>
        </p:txBody>
      </p:sp>
      <p:sp>
        <p:nvSpPr>
          <p:cNvPr id="133" name="Google Shape;133;p4"/>
          <p:cNvSpPr txBox="1">
            <a:spLocks noGrp="1"/>
          </p:cNvSpPr>
          <p:nvPr>
            <p:ph type="body" idx="5"/>
          </p:nvPr>
        </p:nvSpPr>
        <p:spPr>
          <a:xfrm>
            <a:off x="1984664" y="3614076"/>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Cart</a:t>
            </a:r>
          </a:p>
        </p:txBody>
      </p:sp>
      <p:sp>
        <p:nvSpPr>
          <p:cNvPr id="134" name="Google Shape;134;p4"/>
          <p:cNvSpPr txBox="1">
            <a:spLocks noGrp="1"/>
          </p:cNvSpPr>
          <p:nvPr>
            <p:ph type="body" idx="6"/>
          </p:nvPr>
        </p:nvSpPr>
        <p:spPr>
          <a:xfrm>
            <a:off x="1984664" y="1962756"/>
            <a:ext cx="2202872" cy="75709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50586A"/>
              </a:buClr>
              <a:buSzPts val="2400"/>
              <a:buFont typeface="Arial"/>
              <a:buNone/>
            </a:pPr>
            <a:r>
              <a:rPr lang="vi-VN" sz="2400" b="0" i="0" u="none" strike="noStrike" cap="none" dirty="0">
                <a:solidFill>
                  <a:srgbClr val="50586A"/>
                </a:solidFill>
                <a:latin typeface="Arial"/>
                <a:ea typeface="Arial"/>
                <a:cs typeface="Arial"/>
                <a:sym typeface="Arial"/>
              </a:rPr>
              <a:t>Vtuber</a:t>
            </a:r>
          </a:p>
          <a:p>
            <a:pPr marL="0" marR="0" lvl="0" indent="0" algn="l" rtl="0">
              <a:lnSpc>
                <a:spcPct val="90000"/>
              </a:lnSpc>
              <a:spcBef>
                <a:spcPts val="0"/>
              </a:spcBef>
              <a:spcAft>
                <a:spcPts val="0"/>
              </a:spcAft>
              <a:buClr>
                <a:srgbClr val="50586A"/>
              </a:buClr>
              <a:buSzPts val="2400"/>
              <a:buFont typeface="Arial"/>
              <a:buNone/>
            </a:pPr>
            <a:endParaRPr lang="en-US" sz="2400" b="0" i="0" u="none" strike="noStrike" cap="none" dirty="0">
              <a:solidFill>
                <a:srgbClr val="50586A"/>
              </a:solidFill>
              <a:latin typeface="Arial"/>
              <a:ea typeface="Arial"/>
              <a:cs typeface="Arial"/>
              <a:sym typeface="Arial"/>
            </a:endParaRPr>
          </a:p>
        </p:txBody>
      </p:sp>
      <p:sp>
        <p:nvSpPr>
          <p:cNvPr id="135" name="Google Shape;135;p4"/>
          <p:cNvSpPr txBox="1">
            <a:spLocks noGrp="1"/>
          </p:cNvSpPr>
          <p:nvPr>
            <p:ph type="body" idx="7"/>
          </p:nvPr>
        </p:nvSpPr>
        <p:spPr>
          <a:xfrm>
            <a:off x="1984664" y="443973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dirty="0"/>
              <a:t>Login/register</a:t>
            </a:r>
            <a:endParaRPr sz="2400" b="0" i="0" u="none" strike="noStrike" cap="none" dirty="0">
              <a:solidFill>
                <a:schemeClr val="lt1"/>
              </a:solidFill>
              <a:latin typeface="Arial"/>
              <a:ea typeface="Arial"/>
              <a:cs typeface="Arial"/>
              <a:sym typeface="Arial"/>
            </a:endParaRPr>
          </a:p>
        </p:txBody>
      </p:sp>
      <p:sp>
        <p:nvSpPr>
          <p:cNvPr id="136" name="Google Shape;136;p4"/>
          <p:cNvSpPr txBox="1">
            <a:spLocks noGrp="1"/>
          </p:cNvSpPr>
          <p:nvPr>
            <p:ph type="body" idx="8"/>
          </p:nvPr>
        </p:nvSpPr>
        <p:spPr>
          <a:xfrm>
            <a:off x="1984664" y="5265394"/>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Checkout</a:t>
            </a:r>
          </a:p>
        </p:txBody>
      </p:sp>
      <p:pic>
        <p:nvPicPr>
          <p:cNvPr id="137" name="Google Shape;137;p4"/>
          <p:cNvPicPr preferRelativeResize="0"/>
          <p:nvPr/>
        </p:nvPicPr>
        <p:blipFill rotWithShape="1">
          <a:blip r:embed="rId8">
            <a:alphaModFix/>
          </a:blip>
          <a:srcRect/>
          <a:stretch/>
        </p:blipFill>
        <p:spPr>
          <a:xfrm>
            <a:off x="1479870" y="2774590"/>
            <a:ext cx="368163" cy="368163"/>
          </a:xfrm>
          <a:prstGeom prst="rect">
            <a:avLst/>
          </a:prstGeom>
          <a:noFill/>
          <a:ln>
            <a:noFill/>
          </a:ln>
        </p:spPr>
      </p:pic>
      <p:pic>
        <p:nvPicPr>
          <p:cNvPr id="138" name="Google Shape;138;p4"/>
          <p:cNvPicPr preferRelativeResize="0"/>
          <p:nvPr/>
        </p:nvPicPr>
        <p:blipFill rotWithShape="1">
          <a:blip r:embed="rId9">
            <a:alphaModFix/>
          </a:blip>
          <a:srcRect/>
          <a:stretch/>
        </p:blipFill>
        <p:spPr>
          <a:xfrm>
            <a:off x="1483951" y="3648552"/>
            <a:ext cx="360000" cy="360000"/>
          </a:xfrm>
          <a:prstGeom prst="rect">
            <a:avLst/>
          </a:prstGeom>
          <a:noFill/>
          <a:ln>
            <a:noFill/>
          </a:ln>
        </p:spPr>
      </p:pic>
      <p:pic>
        <p:nvPicPr>
          <p:cNvPr id="139" name="Google Shape;139;p4"/>
          <p:cNvPicPr preferRelativeResize="0"/>
          <p:nvPr/>
        </p:nvPicPr>
        <p:blipFill rotWithShape="1">
          <a:blip r:embed="rId10">
            <a:alphaModFix/>
          </a:blip>
          <a:srcRect/>
          <a:stretch/>
        </p:blipFill>
        <p:spPr>
          <a:xfrm>
            <a:off x="1483951" y="4476205"/>
            <a:ext cx="360000" cy="360000"/>
          </a:xfrm>
          <a:prstGeom prst="rect">
            <a:avLst/>
          </a:prstGeom>
          <a:noFill/>
          <a:ln>
            <a:noFill/>
          </a:ln>
        </p:spPr>
      </p:pic>
      <p:pic>
        <p:nvPicPr>
          <p:cNvPr id="140" name="Google Shape;140;p4"/>
          <p:cNvPicPr preferRelativeResize="0"/>
          <p:nvPr/>
        </p:nvPicPr>
        <p:blipFill rotWithShape="1">
          <a:blip r:embed="rId11">
            <a:alphaModFix/>
          </a:blip>
          <a:srcRect/>
          <a:stretch/>
        </p:blipFill>
        <p:spPr>
          <a:xfrm>
            <a:off x="1479870" y="5258623"/>
            <a:ext cx="360000" cy="360000"/>
          </a:xfrm>
          <a:prstGeom prst="rect">
            <a:avLst/>
          </a:prstGeom>
          <a:noFill/>
          <a:ln>
            <a:noFill/>
          </a:ln>
        </p:spPr>
      </p:pic>
      <p:pic>
        <p:nvPicPr>
          <p:cNvPr id="141" name="Google Shape;141;p4"/>
          <p:cNvPicPr preferRelativeResize="0"/>
          <p:nvPr/>
        </p:nvPicPr>
        <p:blipFill rotWithShape="1">
          <a:blip r:embed="rId12">
            <a:alphaModFix/>
          </a:blip>
          <a:srcRect/>
          <a:stretch/>
        </p:blipFill>
        <p:spPr>
          <a:xfrm>
            <a:off x="1479870" y="1995381"/>
            <a:ext cx="360000" cy="360000"/>
          </a:xfrm>
          <a:prstGeom prst="rect">
            <a:avLst/>
          </a:prstGeom>
          <a:noFill/>
          <a:ln>
            <a:noFill/>
          </a:ln>
        </p:spPr>
      </p:pic>
      <p:pic>
        <p:nvPicPr>
          <p:cNvPr id="142" name="Google Shape;142;p4"/>
          <p:cNvPicPr preferRelativeResize="0"/>
          <p:nvPr/>
        </p:nvPicPr>
        <p:blipFill rotWithShape="1">
          <a:blip r:embed="rId13">
            <a:alphaModFix/>
          </a:blip>
          <a:srcRect/>
          <a:stretch/>
        </p:blipFill>
        <p:spPr>
          <a:xfrm>
            <a:off x="1479870" y="1176655"/>
            <a:ext cx="360000" cy="360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circle(in)">
                                      <p:cBhvr>
                                        <p:cTn id="7" dur="2000"/>
                                        <p:tgtEl>
                                          <p:spTgt spid="12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9">
                                            <p:txEl>
                                              <p:pRg st="0" end="0"/>
                                            </p:txEl>
                                          </p:spTgt>
                                        </p:tgtEl>
                                        <p:attrNameLst>
                                          <p:attrName>style.visibility</p:attrName>
                                        </p:attrNameLst>
                                      </p:cBhvr>
                                      <p:to>
                                        <p:strVal val="visible"/>
                                      </p:to>
                                    </p:set>
                                    <p:animEffect transition="in" filter="circle(in)">
                                      <p:cBhvr>
                                        <p:cTn id="10" dur="2000"/>
                                        <p:tgtEl>
                                          <p:spTgt spid="129">
                                            <p:txEl>
                                              <p:pRg st="0" end="0"/>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29">
                                            <p:txEl>
                                              <p:pRg st="1" end="1"/>
                                            </p:txEl>
                                          </p:spTgt>
                                        </p:tgtEl>
                                        <p:attrNameLst>
                                          <p:attrName>style.visibility</p:attrName>
                                        </p:attrNameLst>
                                      </p:cBhvr>
                                      <p:to>
                                        <p:strVal val="visible"/>
                                      </p:to>
                                    </p:set>
                                    <p:animEffect transition="in" filter="circle(in)">
                                      <p:cBhvr>
                                        <p:cTn id="13" dur="2000"/>
                                        <p:tgtEl>
                                          <p:spTgt spid="129">
                                            <p:txEl>
                                              <p:pRg st="1" end="1"/>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29">
                                            <p:txEl>
                                              <p:pRg st="2" end="2"/>
                                            </p:txEl>
                                          </p:spTgt>
                                        </p:tgtEl>
                                        <p:attrNameLst>
                                          <p:attrName>style.visibility</p:attrName>
                                        </p:attrNameLst>
                                      </p:cBhvr>
                                      <p:to>
                                        <p:strVal val="visible"/>
                                      </p:to>
                                    </p:set>
                                    <p:animEffect transition="in" filter="circle(in)">
                                      <p:cBhvr>
                                        <p:cTn id="16" dur="2000"/>
                                        <p:tgtEl>
                                          <p:spTgt spid="129">
                                            <p:txEl>
                                              <p:pRg st="2" end="2"/>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29">
                                            <p:txEl>
                                              <p:pRg st="3" end="3"/>
                                            </p:txEl>
                                          </p:spTgt>
                                        </p:tgtEl>
                                        <p:attrNameLst>
                                          <p:attrName>style.visibility</p:attrName>
                                        </p:attrNameLst>
                                      </p:cBhvr>
                                      <p:to>
                                        <p:strVal val="visible"/>
                                      </p:to>
                                    </p:set>
                                    <p:animEffect transition="in" filter="circle(in)">
                                      <p:cBhvr>
                                        <p:cTn id="19" dur="2000"/>
                                        <p:tgtEl>
                                          <p:spTgt spid="129">
                                            <p:txEl>
                                              <p:pRg st="3" end="3"/>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29">
                                            <p:txEl>
                                              <p:pRg st="4" end="4"/>
                                            </p:txEl>
                                          </p:spTgt>
                                        </p:tgtEl>
                                        <p:attrNameLst>
                                          <p:attrName>style.visibility</p:attrName>
                                        </p:attrNameLst>
                                      </p:cBhvr>
                                      <p:to>
                                        <p:strVal val="visible"/>
                                      </p:to>
                                    </p:set>
                                    <p:animEffect transition="in" filter="circle(in)">
                                      <p:cBhvr>
                                        <p:cTn id="22" dur="2000"/>
                                        <p:tgtEl>
                                          <p:spTgt spid="1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5" descr="A picture containing sky, outdoor, nature, mountain&#10;&#10;Description automatically generated"/>
          <p:cNvPicPr preferRelativeResize="0"/>
          <p:nvPr/>
        </p:nvPicPr>
        <p:blipFill rotWithShape="1">
          <a:blip r:embed="rId3">
            <a:alphaModFix/>
          </a:blip>
          <a:srcRect t="5591" b="4408"/>
          <a:stretch/>
        </p:blipFill>
        <p:spPr>
          <a:xfrm>
            <a:off x="0" y="0"/>
            <a:ext cx="12192000" cy="6858000"/>
          </a:xfrm>
          <a:prstGeom prst="rect">
            <a:avLst/>
          </a:prstGeom>
          <a:noFill/>
          <a:ln>
            <a:noFill/>
          </a:ln>
        </p:spPr>
      </p:pic>
      <p:pic>
        <p:nvPicPr>
          <p:cNvPr id="148" name="Google Shape;148;p5" descr="A picture containing sky, outdoor, nature, mountain&#10;&#10;Description automatically generated"/>
          <p:cNvPicPr preferRelativeResize="0"/>
          <p:nvPr/>
        </p:nvPicPr>
        <p:blipFill rotWithShape="1">
          <a:blip r:embed="rId4">
            <a:alphaModFix/>
          </a:blip>
          <a:srcRect t="15055" b="15034"/>
          <a:stretch/>
        </p:blipFill>
        <p:spPr>
          <a:xfrm>
            <a:off x="0" y="765464"/>
            <a:ext cx="12192000" cy="5327072"/>
          </a:xfrm>
          <a:prstGeom prst="rect">
            <a:avLst/>
          </a:prstGeom>
          <a:noFill/>
          <a:ln>
            <a:noFill/>
          </a:ln>
        </p:spPr>
      </p:pic>
      <p:pic>
        <p:nvPicPr>
          <p:cNvPr id="149" name="Google Shape;149;p5"/>
          <p:cNvPicPr preferRelativeResize="0"/>
          <p:nvPr/>
        </p:nvPicPr>
        <p:blipFill rotWithShape="1">
          <a:blip r:embed="rId5">
            <a:alphaModFix/>
          </a:blip>
          <a:srcRect/>
          <a:stretch/>
        </p:blipFill>
        <p:spPr>
          <a:xfrm>
            <a:off x="1101615" y="656078"/>
            <a:ext cx="3311295" cy="6005946"/>
          </a:xfrm>
          <a:prstGeom prst="rect">
            <a:avLst/>
          </a:prstGeom>
          <a:noFill/>
          <a:ln>
            <a:noFill/>
          </a:ln>
        </p:spPr>
      </p:pic>
      <p:pic>
        <p:nvPicPr>
          <p:cNvPr id="150" name="Google Shape;150;p5"/>
          <p:cNvPicPr preferRelativeResize="0"/>
          <p:nvPr/>
        </p:nvPicPr>
        <p:blipFill rotWithShape="1">
          <a:blip r:embed="rId6">
            <a:alphaModFix/>
          </a:blip>
          <a:srcRect/>
          <a:stretch/>
        </p:blipFill>
        <p:spPr>
          <a:xfrm>
            <a:off x="985765" y="2587515"/>
            <a:ext cx="3542994" cy="792063"/>
          </a:xfrm>
          <a:prstGeom prst="rect">
            <a:avLst/>
          </a:prstGeom>
          <a:noFill/>
          <a:ln>
            <a:noFill/>
          </a:ln>
        </p:spPr>
      </p:pic>
      <p:sp>
        <p:nvSpPr>
          <p:cNvPr id="151" name="Google Shape;151;p5"/>
          <p:cNvSpPr txBox="1">
            <a:spLocks noGrp="1"/>
          </p:cNvSpPr>
          <p:nvPr>
            <p:ph type="body" idx="1"/>
          </p:nvPr>
        </p:nvSpPr>
        <p:spPr>
          <a:xfrm>
            <a:off x="845560" y="192762"/>
            <a:ext cx="2874385" cy="37619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DDCDB9"/>
              </a:buClr>
              <a:buSzPts val="2000"/>
              <a:buFont typeface="Arial"/>
              <a:buNone/>
            </a:pPr>
            <a:r>
              <a:rPr lang="en-HK" sz="2000" b="0" i="0" u="none" strike="noStrike" cap="none">
                <a:solidFill>
                  <a:srgbClr val="DDCDB9"/>
                </a:solidFill>
                <a:latin typeface="Arial"/>
                <a:ea typeface="Arial"/>
                <a:cs typeface="Arial"/>
                <a:sym typeface="Arial"/>
              </a:rPr>
              <a:t>Travel Guide</a:t>
            </a:r>
            <a:endParaRPr/>
          </a:p>
        </p:txBody>
      </p:sp>
      <p:sp>
        <p:nvSpPr>
          <p:cNvPr id="152" name="Google Shape;152;p5"/>
          <p:cNvSpPr txBox="1">
            <a:spLocks noGrp="1"/>
          </p:cNvSpPr>
          <p:nvPr>
            <p:ph type="title"/>
          </p:nvPr>
        </p:nvSpPr>
        <p:spPr>
          <a:xfrm>
            <a:off x="5262015" y="1061102"/>
            <a:ext cx="5934703" cy="11142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7200"/>
              <a:buFont typeface="Arial"/>
              <a:buNone/>
            </a:pPr>
            <a:r>
              <a:rPr lang="vi-VN" sz="7200" b="0" i="0" u="none" strike="noStrike" cap="none" dirty="0">
                <a:solidFill>
                  <a:schemeClr val="lt1"/>
                </a:solidFill>
                <a:latin typeface="Arial"/>
                <a:ea typeface="Arial"/>
                <a:cs typeface="Arial"/>
                <a:sym typeface="Arial"/>
              </a:rPr>
              <a:t>Hololive Shop</a:t>
            </a:r>
            <a:endParaRPr sz="7200" b="0" i="0" u="none" strike="noStrike" cap="none" dirty="0">
              <a:solidFill>
                <a:schemeClr val="lt1"/>
              </a:solidFill>
              <a:latin typeface="Arial"/>
              <a:ea typeface="Arial"/>
              <a:cs typeface="Arial"/>
              <a:sym typeface="Arial"/>
            </a:endParaRPr>
          </a:p>
        </p:txBody>
      </p:sp>
      <p:sp>
        <p:nvSpPr>
          <p:cNvPr id="153" name="Google Shape;153;p5"/>
          <p:cNvSpPr txBox="1">
            <a:spLocks noGrp="1"/>
          </p:cNvSpPr>
          <p:nvPr>
            <p:ph type="body" idx="2"/>
          </p:nvPr>
        </p:nvSpPr>
        <p:spPr>
          <a:xfrm>
            <a:off x="5155683" y="2395695"/>
            <a:ext cx="5934702" cy="2834582"/>
          </a:xfrm>
          <a:prstGeom prst="rect">
            <a:avLst/>
          </a:prstGeom>
          <a:noFill/>
          <a:ln>
            <a:noFill/>
          </a:ln>
        </p:spPr>
        <p:txBody>
          <a:bodyPr spcFirstLastPara="1" wrap="square" lIns="91425" tIns="45700" rIns="91425" bIns="45700" anchor="t" anchorCtr="0">
            <a:spAutoFit/>
          </a:bodyPr>
          <a:lstStyle/>
          <a:p>
            <a:pPr algn="l"/>
            <a:r>
              <a:rPr lang="vi-VN" sz="1800" b="1" i="0" u="sng" dirty="0">
                <a:solidFill>
                  <a:schemeClr val="bg1"/>
                </a:solidFill>
                <a:effectLst/>
                <a:latin typeface="+mn-lt"/>
              </a:rPr>
              <a:t>Giới Thiệu Hololive Shop</a:t>
            </a:r>
          </a:p>
          <a:p>
            <a:pPr marL="228600" indent="0" algn="l"/>
            <a:r>
              <a:rPr lang="vi-VN" sz="1800" b="1" i="0" dirty="0">
                <a:solidFill>
                  <a:schemeClr val="bg1"/>
                </a:solidFill>
                <a:effectLst/>
                <a:latin typeface="+mn-lt"/>
              </a:rPr>
              <a:t>Nền tảng mua sắm chính thức</a:t>
            </a:r>
            <a:r>
              <a:rPr lang="vi-VN" sz="1800" b="0" i="0" dirty="0">
                <a:solidFill>
                  <a:schemeClr val="bg1"/>
                </a:solidFill>
                <a:effectLst/>
                <a:latin typeface="+mn-lt"/>
              </a:rPr>
              <a:t>: Hololive Shop là nơi duy nhất để mua các sản phẩm chính thức từ Hololive.</a:t>
            </a:r>
          </a:p>
          <a:p>
            <a:pPr marL="228600" indent="0" algn="l"/>
            <a:r>
              <a:rPr lang="vi-VN" sz="1800" b="1" i="0" dirty="0">
                <a:solidFill>
                  <a:schemeClr val="bg1"/>
                </a:solidFill>
                <a:effectLst/>
                <a:latin typeface="+mn-lt"/>
              </a:rPr>
              <a:t>Sản phẩm đa dạng</a:t>
            </a:r>
            <a:r>
              <a:rPr lang="vi-VN" sz="1800" b="0" i="0" dirty="0">
                <a:solidFill>
                  <a:schemeClr val="bg1"/>
                </a:solidFill>
                <a:effectLst/>
                <a:latin typeface="+mn-lt"/>
              </a:rPr>
              <a:t>: Áo, bút, sách, hình ảnh và nhiều sản phẩm khác liên quan đến VTubers.</a:t>
            </a:r>
          </a:p>
          <a:p>
            <a:pPr algn="l"/>
            <a:r>
              <a:rPr lang="vi-VN" sz="1800" b="1" i="0" u="sng" dirty="0">
                <a:solidFill>
                  <a:schemeClr val="bg1"/>
                </a:solidFill>
                <a:effectLst/>
                <a:latin typeface="+mn-lt"/>
              </a:rPr>
              <a:t> Sản Phẩm Hololive Shop</a:t>
            </a:r>
          </a:p>
          <a:p>
            <a:pPr marL="228600" indent="0" algn="l"/>
            <a:r>
              <a:rPr lang="vi-VN" sz="1800" b="1" i="0" dirty="0">
                <a:solidFill>
                  <a:schemeClr val="bg1"/>
                </a:solidFill>
                <a:effectLst/>
                <a:latin typeface="+mn-lt"/>
              </a:rPr>
              <a:t>Official Merchandise</a:t>
            </a:r>
            <a:r>
              <a:rPr lang="vi-VN" sz="1800" b="0" i="0" dirty="0">
                <a:solidFill>
                  <a:schemeClr val="bg1"/>
                </a:solidFill>
                <a:effectLst/>
                <a:latin typeface="+mn-lt"/>
              </a:rPr>
              <a:t>: Chất lượng cao và thiết kế độc đáo.</a:t>
            </a:r>
          </a:p>
          <a:p>
            <a:pPr marL="228600" indent="0" algn="l"/>
            <a:r>
              <a:rPr lang="vi-VN" sz="1800" b="1" i="0" dirty="0">
                <a:solidFill>
                  <a:schemeClr val="bg1"/>
                </a:solidFill>
                <a:effectLst/>
                <a:latin typeface="+mn-lt"/>
              </a:rPr>
              <a:t>Limited Edition Items</a:t>
            </a:r>
            <a:r>
              <a:rPr lang="vi-VN" sz="1800" b="0" i="0" dirty="0">
                <a:solidFill>
                  <a:schemeClr val="bg1"/>
                </a:solidFill>
                <a:effectLst/>
                <a:latin typeface="+mn-lt"/>
              </a:rPr>
              <a:t>: Các sản phẩm giới hạn tạo ra giá trị đặc biệt cho người hâm mộ.</a:t>
            </a:r>
          </a:p>
        </p:txBody>
      </p:sp>
      <p:pic>
        <p:nvPicPr>
          <p:cNvPr id="154" name="Google Shape;154;p5"/>
          <p:cNvPicPr preferRelativeResize="0"/>
          <p:nvPr/>
        </p:nvPicPr>
        <p:blipFill rotWithShape="1">
          <a:blip r:embed="rId7">
            <a:alphaModFix/>
          </a:blip>
          <a:srcRect/>
          <a:stretch/>
        </p:blipFill>
        <p:spPr>
          <a:xfrm>
            <a:off x="349243" y="153330"/>
            <a:ext cx="458804" cy="458804"/>
          </a:xfrm>
          <a:prstGeom prst="rect">
            <a:avLst/>
          </a:prstGeom>
          <a:noFill/>
          <a:ln>
            <a:noFill/>
          </a:ln>
        </p:spPr>
      </p:pic>
      <p:sp>
        <p:nvSpPr>
          <p:cNvPr id="155" name="Google Shape;155;p5"/>
          <p:cNvSpPr txBox="1">
            <a:spLocks noGrp="1"/>
          </p:cNvSpPr>
          <p:nvPr>
            <p:ph type="body" idx="3"/>
          </p:nvPr>
        </p:nvSpPr>
        <p:spPr>
          <a:xfrm>
            <a:off x="1984664" y="113709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Hololive	</a:t>
            </a:r>
          </a:p>
        </p:txBody>
      </p:sp>
      <p:sp>
        <p:nvSpPr>
          <p:cNvPr id="156" name="Google Shape;156;p5"/>
          <p:cNvSpPr txBox="1">
            <a:spLocks noGrp="1"/>
          </p:cNvSpPr>
          <p:nvPr>
            <p:ph type="body" idx="4"/>
          </p:nvPr>
        </p:nvSpPr>
        <p:spPr>
          <a:xfrm>
            <a:off x="1984664" y="278841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tx1"/>
                </a:solidFill>
                <a:latin typeface="Arial"/>
                <a:ea typeface="Arial"/>
                <a:cs typeface="Arial"/>
                <a:sym typeface="Arial"/>
              </a:rPr>
              <a:t>Hololive Shop</a:t>
            </a:r>
          </a:p>
        </p:txBody>
      </p:sp>
      <p:sp>
        <p:nvSpPr>
          <p:cNvPr id="157" name="Google Shape;157;p5"/>
          <p:cNvSpPr txBox="1">
            <a:spLocks noGrp="1"/>
          </p:cNvSpPr>
          <p:nvPr>
            <p:ph type="body" idx="5"/>
          </p:nvPr>
        </p:nvSpPr>
        <p:spPr>
          <a:xfrm>
            <a:off x="1984664" y="3614076"/>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Cart</a:t>
            </a:r>
          </a:p>
        </p:txBody>
      </p:sp>
      <p:sp>
        <p:nvSpPr>
          <p:cNvPr id="158" name="Google Shape;158;p5"/>
          <p:cNvSpPr txBox="1">
            <a:spLocks noGrp="1"/>
          </p:cNvSpPr>
          <p:nvPr>
            <p:ph type="body" idx="6"/>
          </p:nvPr>
        </p:nvSpPr>
        <p:spPr>
          <a:xfrm>
            <a:off x="1984664" y="196275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Vtuber</a:t>
            </a:r>
            <a:endParaRPr lang="en-HK" sz="2400" b="0" i="0" u="none" strike="noStrike" cap="none" dirty="0">
              <a:solidFill>
                <a:schemeClr val="lt1"/>
              </a:solidFill>
              <a:latin typeface="Arial"/>
              <a:ea typeface="Arial"/>
              <a:cs typeface="Arial"/>
              <a:sym typeface="Arial"/>
            </a:endParaRPr>
          </a:p>
        </p:txBody>
      </p:sp>
      <p:sp>
        <p:nvSpPr>
          <p:cNvPr id="159" name="Google Shape;159;p5"/>
          <p:cNvSpPr txBox="1">
            <a:spLocks noGrp="1"/>
          </p:cNvSpPr>
          <p:nvPr>
            <p:ph type="body" idx="7"/>
          </p:nvPr>
        </p:nvSpPr>
        <p:spPr>
          <a:xfrm>
            <a:off x="1984664" y="443973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dirty="0"/>
              <a:t>Login/register</a:t>
            </a:r>
            <a:endParaRPr sz="2400" b="0" i="0" u="none" strike="noStrike" cap="none" dirty="0">
              <a:solidFill>
                <a:schemeClr val="lt1"/>
              </a:solidFill>
              <a:latin typeface="Arial"/>
              <a:ea typeface="Arial"/>
              <a:cs typeface="Arial"/>
              <a:sym typeface="Arial"/>
            </a:endParaRPr>
          </a:p>
        </p:txBody>
      </p:sp>
      <p:sp>
        <p:nvSpPr>
          <p:cNvPr id="160" name="Google Shape;160;p5"/>
          <p:cNvSpPr txBox="1">
            <a:spLocks noGrp="1"/>
          </p:cNvSpPr>
          <p:nvPr>
            <p:ph type="body" idx="8"/>
          </p:nvPr>
        </p:nvSpPr>
        <p:spPr>
          <a:xfrm>
            <a:off x="1984664" y="5265394"/>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Checkout</a:t>
            </a:r>
          </a:p>
        </p:txBody>
      </p:sp>
      <p:pic>
        <p:nvPicPr>
          <p:cNvPr id="161" name="Google Shape;161;p5"/>
          <p:cNvPicPr preferRelativeResize="0"/>
          <p:nvPr/>
        </p:nvPicPr>
        <p:blipFill rotWithShape="1">
          <a:blip r:embed="rId8">
            <a:alphaModFix/>
          </a:blip>
          <a:srcRect/>
          <a:stretch/>
        </p:blipFill>
        <p:spPr>
          <a:xfrm>
            <a:off x="1479870" y="2774590"/>
            <a:ext cx="368163" cy="368163"/>
          </a:xfrm>
          <a:prstGeom prst="rect">
            <a:avLst/>
          </a:prstGeom>
          <a:noFill/>
          <a:ln>
            <a:noFill/>
          </a:ln>
        </p:spPr>
      </p:pic>
      <p:pic>
        <p:nvPicPr>
          <p:cNvPr id="162" name="Google Shape;162;p5"/>
          <p:cNvPicPr preferRelativeResize="0"/>
          <p:nvPr/>
        </p:nvPicPr>
        <p:blipFill rotWithShape="1">
          <a:blip r:embed="rId9">
            <a:alphaModFix/>
          </a:blip>
          <a:srcRect/>
          <a:stretch/>
        </p:blipFill>
        <p:spPr>
          <a:xfrm>
            <a:off x="1483951" y="3648552"/>
            <a:ext cx="360000" cy="360000"/>
          </a:xfrm>
          <a:prstGeom prst="rect">
            <a:avLst/>
          </a:prstGeom>
          <a:noFill/>
          <a:ln>
            <a:noFill/>
          </a:ln>
        </p:spPr>
      </p:pic>
      <p:pic>
        <p:nvPicPr>
          <p:cNvPr id="163" name="Google Shape;163;p5"/>
          <p:cNvPicPr preferRelativeResize="0"/>
          <p:nvPr/>
        </p:nvPicPr>
        <p:blipFill rotWithShape="1">
          <a:blip r:embed="rId10">
            <a:alphaModFix/>
          </a:blip>
          <a:srcRect/>
          <a:stretch/>
        </p:blipFill>
        <p:spPr>
          <a:xfrm>
            <a:off x="1483951" y="4476205"/>
            <a:ext cx="360000" cy="360000"/>
          </a:xfrm>
          <a:prstGeom prst="rect">
            <a:avLst/>
          </a:prstGeom>
          <a:noFill/>
          <a:ln>
            <a:noFill/>
          </a:ln>
        </p:spPr>
      </p:pic>
      <p:pic>
        <p:nvPicPr>
          <p:cNvPr id="164" name="Google Shape;164;p5"/>
          <p:cNvPicPr preferRelativeResize="0"/>
          <p:nvPr/>
        </p:nvPicPr>
        <p:blipFill rotWithShape="1">
          <a:blip r:embed="rId11">
            <a:alphaModFix/>
          </a:blip>
          <a:srcRect/>
          <a:stretch/>
        </p:blipFill>
        <p:spPr>
          <a:xfrm>
            <a:off x="1479870" y="5258623"/>
            <a:ext cx="360000" cy="360000"/>
          </a:xfrm>
          <a:prstGeom prst="rect">
            <a:avLst/>
          </a:prstGeom>
          <a:noFill/>
          <a:ln>
            <a:noFill/>
          </a:ln>
        </p:spPr>
      </p:pic>
      <p:pic>
        <p:nvPicPr>
          <p:cNvPr id="165" name="Google Shape;165;p5"/>
          <p:cNvPicPr preferRelativeResize="0"/>
          <p:nvPr/>
        </p:nvPicPr>
        <p:blipFill rotWithShape="1">
          <a:blip r:embed="rId12">
            <a:alphaModFix/>
          </a:blip>
          <a:srcRect/>
          <a:stretch/>
        </p:blipFill>
        <p:spPr>
          <a:xfrm>
            <a:off x="1479870" y="1995381"/>
            <a:ext cx="360000" cy="360000"/>
          </a:xfrm>
          <a:prstGeom prst="rect">
            <a:avLst/>
          </a:prstGeom>
          <a:noFill/>
          <a:ln>
            <a:noFill/>
          </a:ln>
        </p:spPr>
      </p:pic>
      <p:pic>
        <p:nvPicPr>
          <p:cNvPr id="166" name="Google Shape;166;p5"/>
          <p:cNvPicPr preferRelativeResize="0"/>
          <p:nvPr/>
        </p:nvPicPr>
        <p:blipFill rotWithShape="1">
          <a:blip r:embed="rId13">
            <a:alphaModFix/>
          </a:blip>
          <a:srcRect/>
          <a:stretch/>
        </p:blipFill>
        <p:spPr>
          <a:xfrm>
            <a:off x="1479870" y="1176655"/>
            <a:ext cx="360000" cy="360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p:cTn id="7" dur="500" fill="hold"/>
                                        <p:tgtEl>
                                          <p:spTgt spid="152"/>
                                        </p:tgtEl>
                                        <p:attrNameLst>
                                          <p:attrName>ppt_w</p:attrName>
                                        </p:attrNameLst>
                                      </p:cBhvr>
                                      <p:tavLst>
                                        <p:tav tm="0">
                                          <p:val>
                                            <p:fltVal val="0"/>
                                          </p:val>
                                        </p:tav>
                                        <p:tav tm="100000">
                                          <p:val>
                                            <p:strVal val="#ppt_w"/>
                                          </p:val>
                                        </p:tav>
                                      </p:tavLst>
                                    </p:anim>
                                    <p:anim calcmode="lin" valueType="num">
                                      <p:cBhvr>
                                        <p:cTn id="8" dur="500" fill="hold"/>
                                        <p:tgtEl>
                                          <p:spTgt spid="152"/>
                                        </p:tgtEl>
                                        <p:attrNameLst>
                                          <p:attrName>ppt_h</p:attrName>
                                        </p:attrNameLst>
                                      </p:cBhvr>
                                      <p:tavLst>
                                        <p:tav tm="0">
                                          <p:val>
                                            <p:fltVal val="0"/>
                                          </p:val>
                                        </p:tav>
                                        <p:tav tm="100000">
                                          <p:val>
                                            <p:strVal val="#ppt_h"/>
                                          </p:val>
                                        </p:tav>
                                      </p:tavLst>
                                    </p:anim>
                                    <p:animEffect transition="in" filter="fade">
                                      <p:cBhvr>
                                        <p:cTn id="9" dur="500"/>
                                        <p:tgtEl>
                                          <p:spTgt spid="15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53">
                                            <p:txEl>
                                              <p:pRg st="0" end="0"/>
                                            </p:txEl>
                                          </p:spTgt>
                                        </p:tgtEl>
                                        <p:attrNameLst>
                                          <p:attrName>style.visibility</p:attrName>
                                        </p:attrNameLst>
                                      </p:cBhvr>
                                      <p:to>
                                        <p:strVal val="visible"/>
                                      </p:to>
                                    </p:set>
                                    <p:animEffect transition="in" filter="fade">
                                      <p:cBhvr>
                                        <p:cTn id="12" dur="1000"/>
                                        <p:tgtEl>
                                          <p:spTgt spid="153">
                                            <p:txEl>
                                              <p:pRg st="0" end="0"/>
                                            </p:txEl>
                                          </p:spTgt>
                                        </p:tgtEl>
                                      </p:cBhvr>
                                    </p:animEffect>
                                    <p:anim calcmode="lin" valueType="num">
                                      <p:cBhvr>
                                        <p:cTn id="13" dur="1000" fill="hold"/>
                                        <p:tgtEl>
                                          <p:spTgt spid="15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5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3">
                                            <p:txEl>
                                              <p:pRg st="1" end="1"/>
                                            </p:txEl>
                                          </p:spTgt>
                                        </p:tgtEl>
                                        <p:attrNameLst>
                                          <p:attrName>style.visibility</p:attrName>
                                        </p:attrNameLst>
                                      </p:cBhvr>
                                      <p:to>
                                        <p:strVal val="visible"/>
                                      </p:to>
                                    </p:set>
                                    <p:animEffect transition="in" filter="fade">
                                      <p:cBhvr>
                                        <p:cTn id="17" dur="1000"/>
                                        <p:tgtEl>
                                          <p:spTgt spid="153">
                                            <p:txEl>
                                              <p:pRg st="1" end="1"/>
                                            </p:txEl>
                                          </p:spTgt>
                                        </p:tgtEl>
                                      </p:cBhvr>
                                    </p:animEffect>
                                    <p:anim calcmode="lin" valueType="num">
                                      <p:cBhvr>
                                        <p:cTn id="18" dur="1000" fill="hold"/>
                                        <p:tgtEl>
                                          <p:spTgt spid="15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5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3">
                                            <p:txEl>
                                              <p:pRg st="2" end="2"/>
                                            </p:txEl>
                                          </p:spTgt>
                                        </p:tgtEl>
                                        <p:attrNameLst>
                                          <p:attrName>style.visibility</p:attrName>
                                        </p:attrNameLst>
                                      </p:cBhvr>
                                      <p:to>
                                        <p:strVal val="visible"/>
                                      </p:to>
                                    </p:set>
                                    <p:animEffect transition="in" filter="fade">
                                      <p:cBhvr>
                                        <p:cTn id="22" dur="1000"/>
                                        <p:tgtEl>
                                          <p:spTgt spid="153">
                                            <p:txEl>
                                              <p:pRg st="2" end="2"/>
                                            </p:txEl>
                                          </p:spTgt>
                                        </p:tgtEl>
                                      </p:cBhvr>
                                    </p:animEffect>
                                    <p:anim calcmode="lin" valueType="num">
                                      <p:cBhvr>
                                        <p:cTn id="23" dur="1000" fill="hold"/>
                                        <p:tgtEl>
                                          <p:spTgt spid="15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5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3">
                                            <p:txEl>
                                              <p:pRg st="3" end="3"/>
                                            </p:txEl>
                                          </p:spTgt>
                                        </p:tgtEl>
                                        <p:attrNameLst>
                                          <p:attrName>style.visibility</p:attrName>
                                        </p:attrNameLst>
                                      </p:cBhvr>
                                      <p:to>
                                        <p:strVal val="visible"/>
                                      </p:to>
                                    </p:set>
                                    <p:animEffect transition="in" filter="fade">
                                      <p:cBhvr>
                                        <p:cTn id="27" dur="1000"/>
                                        <p:tgtEl>
                                          <p:spTgt spid="153">
                                            <p:txEl>
                                              <p:pRg st="3" end="3"/>
                                            </p:txEl>
                                          </p:spTgt>
                                        </p:tgtEl>
                                      </p:cBhvr>
                                    </p:animEffect>
                                    <p:anim calcmode="lin" valueType="num">
                                      <p:cBhvr>
                                        <p:cTn id="28" dur="1000" fill="hold"/>
                                        <p:tgtEl>
                                          <p:spTgt spid="15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5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3">
                                            <p:txEl>
                                              <p:pRg st="4" end="4"/>
                                            </p:txEl>
                                          </p:spTgt>
                                        </p:tgtEl>
                                        <p:attrNameLst>
                                          <p:attrName>style.visibility</p:attrName>
                                        </p:attrNameLst>
                                      </p:cBhvr>
                                      <p:to>
                                        <p:strVal val="visible"/>
                                      </p:to>
                                    </p:set>
                                    <p:animEffect transition="in" filter="fade">
                                      <p:cBhvr>
                                        <p:cTn id="32" dur="1000"/>
                                        <p:tgtEl>
                                          <p:spTgt spid="153">
                                            <p:txEl>
                                              <p:pRg st="4" end="4"/>
                                            </p:txEl>
                                          </p:spTgt>
                                        </p:tgtEl>
                                      </p:cBhvr>
                                    </p:animEffect>
                                    <p:anim calcmode="lin" valueType="num">
                                      <p:cBhvr>
                                        <p:cTn id="33" dur="1000" fill="hold"/>
                                        <p:tgtEl>
                                          <p:spTgt spid="15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5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3">
                                            <p:txEl>
                                              <p:pRg st="5" end="5"/>
                                            </p:txEl>
                                          </p:spTgt>
                                        </p:tgtEl>
                                        <p:attrNameLst>
                                          <p:attrName>style.visibility</p:attrName>
                                        </p:attrNameLst>
                                      </p:cBhvr>
                                      <p:to>
                                        <p:strVal val="visible"/>
                                      </p:to>
                                    </p:set>
                                    <p:animEffect transition="in" filter="fade">
                                      <p:cBhvr>
                                        <p:cTn id="37" dur="1000"/>
                                        <p:tgtEl>
                                          <p:spTgt spid="153">
                                            <p:txEl>
                                              <p:pRg st="5" end="5"/>
                                            </p:txEl>
                                          </p:spTgt>
                                        </p:tgtEl>
                                      </p:cBhvr>
                                    </p:animEffect>
                                    <p:anim calcmode="lin" valueType="num">
                                      <p:cBhvr>
                                        <p:cTn id="38" dur="1000" fill="hold"/>
                                        <p:tgtEl>
                                          <p:spTgt spid="15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5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5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10" descr="Genshin Impact Releases a Short Animation Video With Sun Creature Studio |  HoYoverse"/>
          <p:cNvPicPr preferRelativeResize="0">
            <a:picLocks noGrp="1"/>
          </p:cNvPicPr>
          <p:nvPr>
            <p:ph type="pic" idx="2"/>
          </p:nvPr>
        </p:nvPicPr>
        <p:blipFill rotWithShape="1">
          <a:blip r:embed="rId3">
            <a:alphaModFix/>
          </a:blip>
          <a:srcRect l="7915" t="15829" r="7915"/>
          <a:stretch/>
        </p:blipFill>
        <p:spPr>
          <a:xfrm>
            <a:off x="0" y="-1"/>
            <a:ext cx="12192000" cy="6858000"/>
          </a:xfrm>
          <a:prstGeom prst="rect">
            <a:avLst/>
          </a:prstGeom>
          <a:noFill/>
          <a:ln>
            <a:noFill/>
          </a:ln>
        </p:spPr>
      </p:pic>
      <p:sp>
        <p:nvSpPr>
          <p:cNvPr id="271" name="Google Shape;271;p10"/>
          <p:cNvSpPr/>
          <p:nvPr/>
        </p:nvSpPr>
        <p:spPr>
          <a:xfrm>
            <a:off x="0" y="0"/>
            <a:ext cx="12192000" cy="6857999"/>
          </a:xfrm>
          <a:prstGeom prst="rect">
            <a:avLst/>
          </a:prstGeom>
          <a:solidFill>
            <a:srgbClr val="387077">
              <a:alpha val="5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72" name="Google Shape;272;p10"/>
          <p:cNvPicPr preferRelativeResize="0"/>
          <p:nvPr/>
        </p:nvPicPr>
        <p:blipFill rotWithShape="1">
          <a:blip r:embed="rId4">
            <a:alphaModFix/>
          </a:blip>
          <a:srcRect/>
          <a:stretch/>
        </p:blipFill>
        <p:spPr>
          <a:xfrm>
            <a:off x="116880" y="122397"/>
            <a:ext cx="11958238" cy="6613204"/>
          </a:xfrm>
          <a:prstGeom prst="rect">
            <a:avLst/>
          </a:prstGeom>
          <a:noFill/>
          <a:ln>
            <a:noFill/>
          </a:ln>
        </p:spPr>
      </p:pic>
      <p:pic>
        <p:nvPicPr>
          <p:cNvPr id="273" name="Google Shape;273;p10"/>
          <p:cNvPicPr preferRelativeResize="0"/>
          <p:nvPr/>
        </p:nvPicPr>
        <p:blipFill rotWithShape="1">
          <a:blip r:embed="rId5">
            <a:alphaModFix/>
          </a:blip>
          <a:srcRect/>
          <a:stretch/>
        </p:blipFill>
        <p:spPr>
          <a:xfrm>
            <a:off x="1515287" y="756445"/>
            <a:ext cx="944980" cy="899361"/>
          </a:xfrm>
          <a:prstGeom prst="rect">
            <a:avLst/>
          </a:prstGeom>
          <a:noFill/>
          <a:ln>
            <a:noFill/>
          </a:ln>
        </p:spPr>
      </p:pic>
      <p:pic>
        <p:nvPicPr>
          <p:cNvPr id="274" name="Google Shape;274;p10"/>
          <p:cNvPicPr preferRelativeResize="0"/>
          <p:nvPr/>
        </p:nvPicPr>
        <p:blipFill rotWithShape="1">
          <a:blip r:embed="rId5">
            <a:alphaModFix/>
          </a:blip>
          <a:srcRect/>
          <a:stretch/>
        </p:blipFill>
        <p:spPr>
          <a:xfrm flipH="1">
            <a:off x="9731731" y="757438"/>
            <a:ext cx="944980" cy="899361"/>
          </a:xfrm>
          <a:prstGeom prst="rect">
            <a:avLst/>
          </a:prstGeom>
          <a:noFill/>
          <a:ln>
            <a:noFill/>
          </a:ln>
        </p:spPr>
      </p:pic>
      <p:sp>
        <p:nvSpPr>
          <p:cNvPr id="275" name="Google Shape;275;p10"/>
          <p:cNvSpPr txBox="1"/>
          <p:nvPr/>
        </p:nvSpPr>
        <p:spPr>
          <a:xfrm>
            <a:off x="877858" y="5230746"/>
            <a:ext cx="2468015" cy="1026365"/>
          </a:xfrm>
          <a:prstGeom prst="rect">
            <a:avLst/>
          </a:prstGeom>
          <a:noFill/>
          <a:ln>
            <a:noFill/>
          </a:ln>
        </p:spPr>
        <p:txBody>
          <a:bodyPr spcFirstLastPara="1" wrap="square" lIns="0" tIns="0" rIns="0" bIns="0" anchor="t" anchorCtr="0">
            <a:noAutofit/>
          </a:bodyPr>
          <a:lstStyle/>
          <a:p>
            <a:pPr marL="0" indent="0" algn="ctr"/>
            <a:r>
              <a:rPr lang="en-US" sz="1800" dirty="0">
                <a:solidFill>
                  <a:schemeClr val="bg1"/>
                </a:solidFill>
              </a:rPr>
              <a:t>Cho </a:t>
            </a:r>
            <a:r>
              <a:rPr lang="en-US" sz="1800" dirty="0" err="1">
                <a:solidFill>
                  <a:schemeClr val="bg1"/>
                </a:solidFill>
              </a:rPr>
              <a:t>phép</a:t>
            </a:r>
            <a:r>
              <a:rPr lang="en-US" sz="1800" dirty="0">
                <a:solidFill>
                  <a:schemeClr val="bg1"/>
                </a:solidFill>
              </a:rPr>
              <a:t> </a:t>
            </a:r>
            <a:r>
              <a:rPr lang="en-US" sz="1800" dirty="0" err="1">
                <a:solidFill>
                  <a:schemeClr val="bg1"/>
                </a:solidFill>
              </a:rPr>
              <a:t>người</a:t>
            </a:r>
            <a:r>
              <a:rPr lang="en-US" sz="1800" dirty="0">
                <a:solidFill>
                  <a:schemeClr val="bg1"/>
                </a:solidFill>
              </a:rPr>
              <a:t> </a:t>
            </a:r>
            <a:r>
              <a:rPr lang="en-US" sz="1800" dirty="0" err="1">
                <a:solidFill>
                  <a:schemeClr val="bg1"/>
                </a:solidFill>
              </a:rPr>
              <a:t>dùng</a:t>
            </a:r>
            <a:r>
              <a:rPr lang="en-US" sz="1800" dirty="0">
                <a:solidFill>
                  <a:schemeClr val="bg1"/>
                </a:solidFill>
              </a:rPr>
              <a:t> </a:t>
            </a:r>
            <a:r>
              <a:rPr lang="en-US" sz="1800" dirty="0" err="1">
                <a:solidFill>
                  <a:schemeClr val="bg1"/>
                </a:solidFill>
              </a:rPr>
              <a:t>tạo</a:t>
            </a:r>
            <a:r>
              <a:rPr lang="en-US" sz="1800" dirty="0">
                <a:solidFill>
                  <a:schemeClr val="bg1"/>
                </a:solidFill>
              </a:rPr>
              <a:t> </a:t>
            </a:r>
            <a:r>
              <a:rPr lang="en-US" sz="1800" dirty="0" err="1">
                <a:solidFill>
                  <a:schemeClr val="bg1"/>
                </a:solidFill>
              </a:rPr>
              <a:t>tài</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hoặc</a:t>
            </a:r>
            <a:r>
              <a:rPr lang="en-US" sz="1800" dirty="0">
                <a:solidFill>
                  <a:schemeClr val="bg1"/>
                </a:solidFill>
              </a:rPr>
              <a:t> </a:t>
            </a:r>
            <a:r>
              <a:rPr lang="en-US" sz="1800" dirty="0" err="1">
                <a:solidFill>
                  <a:schemeClr val="bg1"/>
                </a:solidFill>
              </a:rPr>
              <a:t>dùng</a:t>
            </a:r>
            <a:r>
              <a:rPr lang="en-US" sz="1800" dirty="0">
                <a:solidFill>
                  <a:schemeClr val="bg1"/>
                </a:solidFill>
              </a:rPr>
              <a:t> </a:t>
            </a:r>
            <a:r>
              <a:rPr lang="en-US" sz="1800" dirty="0" err="1">
                <a:solidFill>
                  <a:schemeClr val="bg1"/>
                </a:solidFill>
              </a:rPr>
              <a:t>tài</a:t>
            </a:r>
            <a:r>
              <a:rPr lang="en-US" sz="1800" dirty="0">
                <a:solidFill>
                  <a:schemeClr val="bg1"/>
                </a:solidFill>
              </a:rPr>
              <a:t> </a:t>
            </a:r>
            <a:r>
              <a:rPr lang="en-US" sz="1800" dirty="0" err="1">
                <a:solidFill>
                  <a:schemeClr val="bg1"/>
                </a:solidFill>
              </a:rPr>
              <a:t>khoản</a:t>
            </a:r>
            <a:r>
              <a:rPr lang="en-US" sz="1800" dirty="0">
                <a:solidFill>
                  <a:schemeClr val="bg1"/>
                </a:solidFill>
              </a:rPr>
              <a:t> </a:t>
            </a:r>
            <a:r>
              <a:rPr lang="en-US" sz="1800" dirty="0" err="1">
                <a:solidFill>
                  <a:schemeClr val="bg1"/>
                </a:solidFill>
              </a:rPr>
              <a:t>đã</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để</a:t>
            </a:r>
            <a:r>
              <a:rPr lang="en-US" sz="1800" dirty="0">
                <a:solidFill>
                  <a:schemeClr val="bg1"/>
                </a:solidFill>
              </a:rPr>
              <a:t> </a:t>
            </a:r>
            <a:r>
              <a:rPr lang="en-US" sz="1800" dirty="0" err="1">
                <a:solidFill>
                  <a:schemeClr val="bg1"/>
                </a:solidFill>
              </a:rPr>
              <a:t>đăng</a:t>
            </a:r>
            <a:r>
              <a:rPr lang="en-US" sz="1800" dirty="0">
                <a:solidFill>
                  <a:schemeClr val="bg1"/>
                </a:solidFill>
              </a:rPr>
              <a:t> </a:t>
            </a:r>
            <a:r>
              <a:rPr lang="en-US" sz="1800" dirty="0" err="1">
                <a:solidFill>
                  <a:schemeClr val="bg1"/>
                </a:solidFill>
              </a:rPr>
              <a:t>nhập</a:t>
            </a:r>
            <a:r>
              <a:rPr lang="en-US" sz="1800" dirty="0">
                <a:solidFill>
                  <a:schemeClr val="bg1"/>
                </a:solidFill>
              </a:rPr>
              <a:t> </a:t>
            </a:r>
            <a:r>
              <a:rPr lang="en-US" sz="1800" dirty="0" err="1">
                <a:solidFill>
                  <a:schemeClr val="bg1"/>
                </a:solidFill>
              </a:rPr>
              <a:t>vào</a:t>
            </a:r>
            <a:r>
              <a:rPr lang="en-US" sz="1800" dirty="0">
                <a:solidFill>
                  <a:schemeClr val="bg1"/>
                </a:solidFill>
              </a:rPr>
              <a:t> </a:t>
            </a:r>
            <a:r>
              <a:rPr lang="en-US" sz="1800" dirty="0" err="1">
                <a:solidFill>
                  <a:schemeClr val="bg1"/>
                </a:solidFill>
              </a:rPr>
              <a:t>trang</a:t>
            </a:r>
            <a:r>
              <a:rPr lang="en-US" sz="1800" dirty="0">
                <a:solidFill>
                  <a:schemeClr val="bg1"/>
                </a:solidFill>
              </a:rPr>
              <a:t> web</a:t>
            </a:r>
          </a:p>
        </p:txBody>
      </p:sp>
      <p:sp>
        <p:nvSpPr>
          <p:cNvPr id="276" name="Google Shape;276;p10"/>
          <p:cNvSpPr txBox="1"/>
          <p:nvPr/>
        </p:nvSpPr>
        <p:spPr>
          <a:xfrm>
            <a:off x="3563821" y="5230746"/>
            <a:ext cx="2370256" cy="1026365"/>
          </a:xfrm>
          <a:prstGeom prst="rect">
            <a:avLst/>
          </a:prstGeom>
          <a:noFill/>
          <a:ln>
            <a:noFill/>
          </a:ln>
        </p:spPr>
        <p:txBody>
          <a:bodyPr spcFirstLastPara="1" wrap="square" lIns="0" tIns="0" rIns="0" bIns="0" anchor="t" anchorCtr="0">
            <a:noAutofit/>
          </a:bodyPr>
          <a:lstStyle/>
          <a:p>
            <a:pPr marL="0" indent="0" algn="ctr"/>
            <a:r>
              <a:rPr lang="en-US" sz="1600" dirty="0">
                <a:solidFill>
                  <a:schemeClr val="bg1"/>
                </a:solidFill>
              </a:rPr>
              <a:t>Cho </a:t>
            </a:r>
            <a:r>
              <a:rPr lang="en-US" sz="1600" dirty="0" err="1">
                <a:solidFill>
                  <a:schemeClr val="bg1"/>
                </a:solidFill>
              </a:rPr>
              <a:t>phép</a:t>
            </a:r>
            <a:r>
              <a:rPr lang="en-US" sz="1600" dirty="0">
                <a:solidFill>
                  <a:schemeClr val="bg1"/>
                </a:solidFill>
              </a:rPr>
              <a:t> </a:t>
            </a:r>
            <a:r>
              <a:rPr lang="en-US" sz="1600" dirty="0" err="1">
                <a:solidFill>
                  <a:schemeClr val="bg1"/>
                </a:solidFill>
              </a:rPr>
              <a:t>người</a:t>
            </a:r>
            <a:r>
              <a:rPr lang="en-US" sz="1600" dirty="0">
                <a:solidFill>
                  <a:schemeClr val="bg1"/>
                </a:solidFill>
              </a:rPr>
              <a:t> </a:t>
            </a:r>
            <a:r>
              <a:rPr lang="en-US" sz="1600" dirty="0" err="1">
                <a:solidFill>
                  <a:schemeClr val="bg1"/>
                </a:solidFill>
              </a:rPr>
              <a:t>dùng</a:t>
            </a:r>
            <a:r>
              <a:rPr lang="en-US" sz="1600" dirty="0">
                <a:solidFill>
                  <a:schemeClr val="bg1"/>
                </a:solidFill>
              </a:rPr>
              <a:t> </a:t>
            </a:r>
            <a:r>
              <a:rPr lang="en-US" sz="1600" dirty="0" err="1">
                <a:solidFill>
                  <a:schemeClr val="bg1"/>
                </a:solidFill>
              </a:rPr>
              <a:t>xem</a:t>
            </a:r>
            <a:r>
              <a:rPr lang="en-US" sz="1600" dirty="0">
                <a:solidFill>
                  <a:schemeClr val="bg1"/>
                </a:solidFill>
              </a:rPr>
              <a:t> </a:t>
            </a:r>
            <a:r>
              <a:rPr lang="en-US" sz="1600" dirty="0" err="1">
                <a:solidFill>
                  <a:schemeClr val="bg1"/>
                </a:solidFill>
              </a:rPr>
              <a:t>các</a:t>
            </a:r>
            <a:r>
              <a:rPr lang="en-US" sz="1600" dirty="0">
                <a:solidFill>
                  <a:schemeClr val="bg1"/>
                </a:solidFill>
              </a:rPr>
              <a:t> </a:t>
            </a:r>
            <a:r>
              <a:rPr lang="en-US" sz="1600" dirty="0" err="1">
                <a:solidFill>
                  <a:schemeClr val="bg1"/>
                </a:solidFill>
              </a:rPr>
              <a:t>sản</a:t>
            </a:r>
            <a:r>
              <a:rPr lang="en-US" sz="1600" dirty="0">
                <a:solidFill>
                  <a:schemeClr val="bg1"/>
                </a:solidFill>
              </a:rPr>
              <a:t> </a:t>
            </a:r>
            <a:r>
              <a:rPr lang="en-US" sz="1600" dirty="0" err="1">
                <a:solidFill>
                  <a:schemeClr val="bg1"/>
                </a:solidFill>
              </a:rPr>
              <a:t>phẩm</a:t>
            </a:r>
            <a:r>
              <a:rPr lang="en-US" sz="1600" dirty="0">
                <a:solidFill>
                  <a:schemeClr val="bg1"/>
                </a:solidFill>
              </a:rPr>
              <a:t> </a:t>
            </a:r>
            <a:r>
              <a:rPr lang="en-US" sz="1600" dirty="0" err="1">
                <a:solidFill>
                  <a:schemeClr val="bg1"/>
                </a:solidFill>
              </a:rPr>
              <a:t>mà</a:t>
            </a:r>
            <a:r>
              <a:rPr lang="en-US" sz="1600" dirty="0">
                <a:solidFill>
                  <a:schemeClr val="bg1"/>
                </a:solidFill>
              </a:rPr>
              <a:t> </a:t>
            </a:r>
            <a:r>
              <a:rPr lang="en-US" sz="1600" dirty="0" err="1">
                <a:solidFill>
                  <a:schemeClr val="bg1"/>
                </a:solidFill>
              </a:rPr>
              <a:t>mình</a:t>
            </a:r>
            <a:r>
              <a:rPr lang="en-US" sz="1600" dirty="0">
                <a:solidFill>
                  <a:schemeClr val="bg1"/>
                </a:solidFill>
              </a:rPr>
              <a:t> </a:t>
            </a:r>
            <a:r>
              <a:rPr lang="en-US" sz="1600" dirty="0" err="1">
                <a:solidFill>
                  <a:schemeClr val="bg1"/>
                </a:solidFill>
              </a:rPr>
              <a:t>đã</a:t>
            </a:r>
            <a:r>
              <a:rPr lang="en-US" sz="1600" dirty="0">
                <a:solidFill>
                  <a:schemeClr val="bg1"/>
                </a:solidFill>
              </a:rPr>
              <a:t> </a:t>
            </a:r>
            <a:r>
              <a:rPr lang="en-US" sz="1600" dirty="0" err="1">
                <a:solidFill>
                  <a:schemeClr val="bg1"/>
                </a:solidFill>
              </a:rPr>
              <a:t>thêm</a:t>
            </a:r>
            <a:r>
              <a:rPr lang="en-US" sz="1600" dirty="0">
                <a:solidFill>
                  <a:schemeClr val="bg1"/>
                </a:solidFill>
              </a:rPr>
              <a:t> </a:t>
            </a:r>
            <a:r>
              <a:rPr lang="en-US" sz="1600" dirty="0" err="1">
                <a:solidFill>
                  <a:schemeClr val="bg1"/>
                </a:solidFill>
              </a:rPr>
              <a:t>vào</a:t>
            </a:r>
            <a:r>
              <a:rPr lang="en-US" sz="1600" dirty="0">
                <a:solidFill>
                  <a:schemeClr val="bg1"/>
                </a:solidFill>
              </a:rPr>
              <a:t> </a:t>
            </a:r>
            <a:r>
              <a:rPr lang="en-US" sz="1600" dirty="0" err="1">
                <a:solidFill>
                  <a:schemeClr val="bg1"/>
                </a:solidFill>
              </a:rPr>
              <a:t>giỏ</a:t>
            </a:r>
            <a:r>
              <a:rPr lang="en-US" sz="1600" dirty="0">
                <a:solidFill>
                  <a:schemeClr val="bg1"/>
                </a:solidFill>
              </a:rPr>
              <a:t> </a:t>
            </a:r>
            <a:r>
              <a:rPr lang="en-US" sz="1600" dirty="0" err="1">
                <a:solidFill>
                  <a:schemeClr val="bg1"/>
                </a:solidFill>
              </a:rPr>
              <a:t>hàng</a:t>
            </a:r>
            <a:endParaRPr lang="en-US" sz="1600" dirty="0">
              <a:solidFill>
                <a:schemeClr val="bg1"/>
              </a:solidFill>
            </a:endParaRPr>
          </a:p>
        </p:txBody>
      </p:sp>
      <p:sp>
        <p:nvSpPr>
          <p:cNvPr id="277" name="Google Shape;277;p10"/>
          <p:cNvSpPr txBox="1"/>
          <p:nvPr/>
        </p:nvSpPr>
        <p:spPr>
          <a:xfrm>
            <a:off x="6255066" y="5230746"/>
            <a:ext cx="2370256" cy="1026365"/>
          </a:xfrm>
          <a:prstGeom prst="rect">
            <a:avLst/>
          </a:prstGeom>
          <a:noFill/>
          <a:ln>
            <a:noFill/>
          </a:ln>
        </p:spPr>
        <p:txBody>
          <a:bodyPr spcFirstLastPara="1" wrap="square" lIns="0" tIns="0" rIns="0" bIns="0" anchor="t" anchorCtr="0">
            <a:noAutofit/>
          </a:bodyPr>
          <a:lstStyle/>
          <a:p>
            <a:pPr marL="0" indent="0" algn="ctr"/>
            <a:r>
              <a:rPr lang="en-US" sz="1600" dirty="0">
                <a:solidFill>
                  <a:schemeClr val="bg1"/>
                </a:solidFill>
              </a:rPr>
              <a:t>Cho </a:t>
            </a:r>
            <a:r>
              <a:rPr lang="en-US" sz="1600" dirty="0" err="1">
                <a:solidFill>
                  <a:schemeClr val="bg1"/>
                </a:solidFill>
              </a:rPr>
              <a:t>phép</a:t>
            </a:r>
            <a:r>
              <a:rPr lang="en-US" sz="1600" dirty="0">
                <a:solidFill>
                  <a:schemeClr val="bg1"/>
                </a:solidFill>
              </a:rPr>
              <a:t> </a:t>
            </a:r>
            <a:r>
              <a:rPr lang="en-US" sz="1600" dirty="0" err="1">
                <a:solidFill>
                  <a:schemeClr val="bg1"/>
                </a:solidFill>
              </a:rPr>
              <a:t>người</a:t>
            </a:r>
            <a:r>
              <a:rPr lang="en-US" sz="1600" dirty="0">
                <a:solidFill>
                  <a:schemeClr val="bg1"/>
                </a:solidFill>
              </a:rPr>
              <a:t> </a:t>
            </a:r>
            <a:r>
              <a:rPr lang="en-US" sz="1600" dirty="0" err="1">
                <a:solidFill>
                  <a:schemeClr val="bg1"/>
                </a:solidFill>
              </a:rPr>
              <a:t>dùng</a:t>
            </a:r>
            <a:r>
              <a:rPr lang="en-US" sz="1600" dirty="0">
                <a:solidFill>
                  <a:schemeClr val="bg1"/>
                </a:solidFill>
              </a:rPr>
              <a:t> Thanh </a:t>
            </a:r>
            <a:r>
              <a:rPr lang="en-US" sz="1600" dirty="0" err="1">
                <a:solidFill>
                  <a:schemeClr val="bg1"/>
                </a:solidFill>
              </a:rPr>
              <a:t>toán</a:t>
            </a:r>
            <a:r>
              <a:rPr lang="en-US" sz="1600" dirty="0">
                <a:solidFill>
                  <a:schemeClr val="bg1"/>
                </a:solidFill>
              </a:rPr>
              <a:t> </a:t>
            </a:r>
            <a:r>
              <a:rPr lang="en-US" sz="1600" dirty="0" err="1">
                <a:solidFill>
                  <a:schemeClr val="bg1"/>
                </a:solidFill>
              </a:rPr>
              <a:t>các</a:t>
            </a:r>
            <a:r>
              <a:rPr lang="en-US" sz="1600" dirty="0">
                <a:solidFill>
                  <a:schemeClr val="bg1"/>
                </a:solidFill>
              </a:rPr>
              <a:t> </a:t>
            </a:r>
            <a:r>
              <a:rPr lang="en-US" sz="1600" dirty="0" err="1">
                <a:solidFill>
                  <a:schemeClr val="bg1"/>
                </a:solidFill>
              </a:rPr>
              <a:t>sản</a:t>
            </a:r>
            <a:r>
              <a:rPr lang="en-US" sz="1600" dirty="0">
                <a:solidFill>
                  <a:schemeClr val="bg1"/>
                </a:solidFill>
              </a:rPr>
              <a:t> </a:t>
            </a:r>
            <a:r>
              <a:rPr lang="en-US" sz="1600" dirty="0" err="1">
                <a:solidFill>
                  <a:schemeClr val="bg1"/>
                </a:solidFill>
              </a:rPr>
              <a:t>phẩm</a:t>
            </a:r>
            <a:r>
              <a:rPr lang="en-US" sz="1600" dirty="0">
                <a:solidFill>
                  <a:schemeClr val="bg1"/>
                </a:solidFill>
              </a:rPr>
              <a:t> </a:t>
            </a:r>
            <a:r>
              <a:rPr lang="en-US" sz="1600" dirty="0" err="1">
                <a:solidFill>
                  <a:schemeClr val="bg1"/>
                </a:solidFill>
              </a:rPr>
              <a:t>đang</a:t>
            </a:r>
            <a:r>
              <a:rPr lang="en-US" sz="1600" dirty="0">
                <a:solidFill>
                  <a:schemeClr val="bg1"/>
                </a:solidFill>
              </a:rPr>
              <a:t> </a:t>
            </a:r>
            <a:r>
              <a:rPr lang="en-US" sz="1600" dirty="0" err="1">
                <a:solidFill>
                  <a:schemeClr val="bg1"/>
                </a:solidFill>
              </a:rPr>
              <a:t>có</a:t>
            </a:r>
            <a:r>
              <a:rPr lang="en-US" sz="1600" dirty="0">
                <a:solidFill>
                  <a:schemeClr val="bg1"/>
                </a:solidFill>
              </a:rPr>
              <a:t> </a:t>
            </a:r>
            <a:r>
              <a:rPr lang="en-US" sz="1600" dirty="0" err="1">
                <a:solidFill>
                  <a:schemeClr val="bg1"/>
                </a:solidFill>
              </a:rPr>
              <a:t>trong</a:t>
            </a:r>
            <a:r>
              <a:rPr lang="en-US" sz="1600" dirty="0">
                <a:solidFill>
                  <a:schemeClr val="bg1"/>
                </a:solidFill>
              </a:rPr>
              <a:t> </a:t>
            </a:r>
            <a:r>
              <a:rPr lang="en-US" sz="1600" dirty="0" err="1">
                <a:solidFill>
                  <a:schemeClr val="bg1"/>
                </a:solidFill>
              </a:rPr>
              <a:t>giỏ</a:t>
            </a:r>
            <a:r>
              <a:rPr lang="en-US" sz="1600" dirty="0">
                <a:solidFill>
                  <a:schemeClr val="bg1"/>
                </a:solidFill>
              </a:rPr>
              <a:t> </a:t>
            </a:r>
            <a:r>
              <a:rPr lang="en-US" sz="1600" dirty="0" err="1">
                <a:solidFill>
                  <a:schemeClr val="bg1"/>
                </a:solidFill>
              </a:rPr>
              <a:t>hàng</a:t>
            </a:r>
            <a:endParaRPr lang="en-US" sz="1600" dirty="0">
              <a:solidFill>
                <a:schemeClr val="bg1"/>
              </a:solidFill>
            </a:endParaRPr>
          </a:p>
        </p:txBody>
      </p:sp>
      <p:sp>
        <p:nvSpPr>
          <p:cNvPr id="278" name="Google Shape;278;p10"/>
          <p:cNvSpPr txBox="1"/>
          <p:nvPr/>
        </p:nvSpPr>
        <p:spPr>
          <a:xfrm>
            <a:off x="8946311" y="5230746"/>
            <a:ext cx="2494080" cy="1026365"/>
          </a:xfrm>
          <a:prstGeom prst="rect">
            <a:avLst/>
          </a:prstGeom>
          <a:noFill/>
          <a:ln>
            <a:noFill/>
          </a:ln>
        </p:spPr>
        <p:txBody>
          <a:bodyPr spcFirstLastPara="1" wrap="square" lIns="0" tIns="0" rIns="0" bIns="0" anchor="t" anchorCtr="0">
            <a:noAutofit/>
          </a:bodyPr>
          <a:lstStyle/>
          <a:p>
            <a:pPr algn="ctr">
              <a:lnSpc>
                <a:spcPct val="90000"/>
              </a:lnSpc>
              <a:buClr>
                <a:schemeClr val="lt1"/>
              </a:buClr>
              <a:buSzPts val="1400"/>
            </a:pPr>
            <a:r>
              <a:rPr lang="en-US" sz="1600" dirty="0">
                <a:solidFill>
                  <a:schemeClr val="bg1"/>
                </a:solidFill>
              </a:rPr>
              <a:t>Cho </a:t>
            </a:r>
            <a:r>
              <a:rPr lang="en-US" sz="1600" dirty="0" err="1">
                <a:solidFill>
                  <a:schemeClr val="bg1"/>
                </a:solidFill>
              </a:rPr>
              <a:t>phép</a:t>
            </a:r>
            <a:r>
              <a:rPr lang="en-US" sz="1600" dirty="0">
                <a:solidFill>
                  <a:schemeClr val="bg1"/>
                </a:solidFill>
              </a:rPr>
              <a:t> </a:t>
            </a:r>
            <a:r>
              <a:rPr lang="en-US" sz="1600" dirty="0" err="1">
                <a:solidFill>
                  <a:schemeClr val="bg1"/>
                </a:solidFill>
              </a:rPr>
              <a:t>người</a:t>
            </a:r>
            <a:r>
              <a:rPr lang="en-US" sz="1600" dirty="0">
                <a:solidFill>
                  <a:schemeClr val="bg1"/>
                </a:solidFill>
              </a:rPr>
              <a:t> </a:t>
            </a:r>
            <a:r>
              <a:rPr lang="en-US" sz="1600" dirty="0" err="1">
                <a:solidFill>
                  <a:schemeClr val="bg1"/>
                </a:solidFill>
              </a:rPr>
              <a:t>dùng</a:t>
            </a:r>
            <a:r>
              <a:rPr lang="en-US" sz="1600" dirty="0">
                <a:solidFill>
                  <a:schemeClr val="bg1"/>
                </a:solidFill>
              </a:rPr>
              <a:t> </a:t>
            </a:r>
            <a:r>
              <a:rPr lang="en-US" sz="1600" dirty="0" err="1">
                <a:solidFill>
                  <a:schemeClr val="bg1"/>
                </a:solidFill>
              </a:rPr>
              <a:t>tìm</a:t>
            </a:r>
            <a:r>
              <a:rPr lang="en-US" sz="1600" dirty="0">
                <a:solidFill>
                  <a:schemeClr val="bg1"/>
                </a:solidFill>
              </a:rPr>
              <a:t> </a:t>
            </a:r>
            <a:r>
              <a:rPr lang="en-US" sz="1600" dirty="0" err="1">
                <a:solidFill>
                  <a:schemeClr val="bg1"/>
                </a:solidFill>
              </a:rPr>
              <a:t>kiếm</a:t>
            </a:r>
            <a:r>
              <a:rPr lang="en-US" sz="1600" dirty="0">
                <a:solidFill>
                  <a:schemeClr val="bg1"/>
                </a:solidFill>
              </a:rPr>
              <a:t> </a:t>
            </a:r>
            <a:r>
              <a:rPr lang="en-US" sz="1600" dirty="0" err="1">
                <a:solidFill>
                  <a:schemeClr val="bg1"/>
                </a:solidFill>
              </a:rPr>
              <a:t>sản</a:t>
            </a:r>
            <a:r>
              <a:rPr lang="en-US" sz="1600" dirty="0">
                <a:solidFill>
                  <a:schemeClr val="bg1"/>
                </a:solidFill>
              </a:rPr>
              <a:t> </a:t>
            </a:r>
            <a:r>
              <a:rPr lang="en-US" sz="1600" dirty="0" err="1">
                <a:solidFill>
                  <a:schemeClr val="bg1"/>
                </a:solidFill>
              </a:rPr>
              <a:t>phẩm</a:t>
            </a:r>
            <a:r>
              <a:rPr lang="en-US" sz="1600" dirty="0">
                <a:solidFill>
                  <a:schemeClr val="bg1"/>
                </a:solidFill>
              </a:rPr>
              <a:t> </a:t>
            </a:r>
            <a:r>
              <a:rPr lang="en-US" sz="1600" dirty="0" err="1">
                <a:solidFill>
                  <a:schemeClr val="bg1"/>
                </a:solidFill>
              </a:rPr>
              <a:t>theo</a:t>
            </a:r>
            <a:r>
              <a:rPr lang="en-US" sz="1600" dirty="0">
                <a:solidFill>
                  <a:schemeClr val="bg1"/>
                </a:solidFill>
              </a:rPr>
              <a:t> </a:t>
            </a:r>
            <a:r>
              <a:rPr lang="en-US" sz="1600" dirty="0" err="1">
                <a:solidFill>
                  <a:schemeClr val="bg1"/>
                </a:solidFill>
              </a:rPr>
              <a:t>tên</a:t>
            </a:r>
            <a:r>
              <a:rPr lang="en-US" sz="1600" dirty="0">
                <a:solidFill>
                  <a:schemeClr val="bg1"/>
                </a:solidFill>
              </a:rPr>
              <a:t> </a:t>
            </a:r>
            <a:r>
              <a:rPr lang="en-US" sz="1600" dirty="0" err="1">
                <a:solidFill>
                  <a:schemeClr val="bg1"/>
                </a:solidFill>
              </a:rPr>
              <a:t>hoặc</a:t>
            </a:r>
            <a:r>
              <a:rPr lang="en-US" sz="1600" dirty="0">
                <a:solidFill>
                  <a:schemeClr val="bg1"/>
                </a:solidFill>
              </a:rPr>
              <a:t> </a:t>
            </a:r>
            <a:r>
              <a:rPr lang="en-US" sz="1600" dirty="0" err="1">
                <a:solidFill>
                  <a:schemeClr val="bg1"/>
                </a:solidFill>
              </a:rPr>
              <a:t>theo</a:t>
            </a:r>
            <a:r>
              <a:rPr lang="en-US" sz="1600" dirty="0">
                <a:solidFill>
                  <a:schemeClr val="bg1"/>
                </a:solidFill>
              </a:rPr>
              <a:t> </a:t>
            </a:r>
            <a:r>
              <a:rPr lang="en-US" sz="1600" dirty="0" err="1">
                <a:solidFill>
                  <a:schemeClr val="bg1"/>
                </a:solidFill>
              </a:rPr>
              <a:t>danh</a:t>
            </a:r>
            <a:r>
              <a:rPr lang="en-US" sz="1600" dirty="0">
                <a:solidFill>
                  <a:schemeClr val="bg1"/>
                </a:solidFill>
              </a:rPr>
              <a:t> </a:t>
            </a:r>
            <a:r>
              <a:rPr lang="en-US" sz="1600" dirty="0" err="1">
                <a:solidFill>
                  <a:schemeClr val="bg1"/>
                </a:solidFill>
              </a:rPr>
              <a:t>mục</a:t>
            </a:r>
            <a:endParaRPr lang="en-US" sz="1600" dirty="0">
              <a:solidFill>
                <a:schemeClr val="bg1"/>
              </a:solidFill>
            </a:endParaRPr>
          </a:p>
          <a:p>
            <a:pPr marL="0" marR="0" lvl="0" indent="0" algn="l" rtl="0">
              <a:lnSpc>
                <a:spcPct val="90000"/>
              </a:lnSpc>
              <a:spcBef>
                <a:spcPts val="0"/>
              </a:spcBef>
              <a:spcAft>
                <a:spcPts val="0"/>
              </a:spcAft>
              <a:buClr>
                <a:schemeClr val="lt1"/>
              </a:buClr>
              <a:buSzPts val="1400"/>
              <a:buFont typeface="Arial"/>
              <a:buNone/>
            </a:pPr>
            <a:br>
              <a:rPr lang="en-HK" sz="1400" dirty="0">
                <a:solidFill>
                  <a:schemeClr val="lt1"/>
                </a:solidFill>
                <a:latin typeface="Arial"/>
                <a:ea typeface="Arial"/>
                <a:cs typeface="Arial"/>
                <a:sym typeface="Arial"/>
              </a:rPr>
            </a:br>
            <a:endParaRPr sz="1400" dirty="0">
              <a:solidFill>
                <a:schemeClr val="lt1"/>
              </a:solidFill>
              <a:latin typeface="Arial"/>
              <a:ea typeface="Arial"/>
              <a:cs typeface="Arial"/>
              <a:sym typeface="Arial"/>
            </a:endParaRPr>
          </a:p>
        </p:txBody>
      </p:sp>
      <p:sp>
        <p:nvSpPr>
          <p:cNvPr id="279" name="Google Shape;279;p10"/>
          <p:cNvSpPr txBox="1"/>
          <p:nvPr/>
        </p:nvSpPr>
        <p:spPr>
          <a:xfrm>
            <a:off x="2140527" y="847725"/>
            <a:ext cx="7910945" cy="716799"/>
          </a:xfrm>
          <a:prstGeom prst="rect">
            <a:avLst/>
          </a:prstGeom>
          <a:noFill/>
          <a:ln>
            <a:noFill/>
          </a:ln>
        </p:spPr>
        <p:txBody>
          <a:bodyPr spcFirstLastPara="1" wrap="square" lIns="91425" tIns="45700" rIns="91425" bIns="45700" anchor="b" anchorCtr="0">
            <a:spAutoFit/>
          </a:bodyPr>
          <a:lstStyle/>
          <a:p>
            <a:pPr marL="0" marR="0" lvl="0" indent="0" algn="ctr" rtl="0">
              <a:lnSpc>
                <a:spcPct val="90000"/>
              </a:lnSpc>
              <a:spcBef>
                <a:spcPts val="0"/>
              </a:spcBef>
              <a:spcAft>
                <a:spcPts val="0"/>
              </a:spcAft>
              <a:buClr>
                <a:schemeClr val="lt1"/>
              </a:buClr>
              <a:buSzPts val="4400"/>
              <a:buFont typeface="Arial"/>
              <a:buNone/>
            </a:pPr>
            <a:r>
              <a:rPr lang="vi-VN" sz="4400" dirty="0">
                <a:solidFill>
                  <a:schemeClr val="lt1"/>
                </a:solidFill>
                <a:latin typeface="Arial"/>
                <a:ea typeface="Arial"/>
                <a:cs typeface="Arial"/>
                <a:sym typeface="Arial"/>
              </a:rPr>
              <a:t>Các chức năng trong web</a:t>
            </a:r>
            <a:endParaRPr sz="4400" dirty="0">
              <a:solidFill>
                <a:schemeClr val="lt1"/>
              </a:solidFill>
              <a:latin typeface="Arial"/>
              <a:ea typeface="Arial"/>
              <a:cs typeface="Arial"/>
              <a:sym typeface="Arial"/>
            </a:endParaRPr>
          </a:p>
        </p:txBody>
      </p:sp>
      <p:pic>
        <p:nvPicPr>
          <p:cNvPr id="280" name="Google Shape;280;p10" descr="Icon Emoji 082 Eula Let me see!"/>
          <p:cNvPicPr preferRelativeResize="0"/>
          <p:nvPr/>
        </p:nvPicPr>
        <p:blipFill rotWithShape="1">
          <a:blip r:embed="rId6">
            <a:alphaModFix/>
          </a:blip>
          <a:srcRect/>
          <a:stretch/>
        </p:blipFill>
        <p:spPr>
          <a:xfrm>
            <a:off x="9535919" y="407815"/>
            <a:ext cx="1904472" cy="1904472"/>
          </a:xfrm>
          <a:prstGeom prst="rect">
            <a:avLst/>
          </a:prstGeom>
          <a:noFill/>
          <a:ln>
            <a:noFill/>
          </a:ln>
        </p:spPr>
      </p:pic>
      <p:pic>
        <p:nvPicPr>
          <p:cNvPr id="281" name="Google Shape;281;p10" descr="A picture containing sky, water, outdoor, nature&#10;&#10;Description automatically generated"/>
          <p:cNvPicPr preferRelativeResize="0"/>
          <p:nvPr/>
        </p:nvPicPr>
        <p:blipFill rotWithShape="1">
          <a:blip r:embed="rId7">
            <a:alphaModFix/>
          </a:blip>
          <a:srcRect l="22257" r="22257"/>
          <a:stretch/>
        </p:blipFill>
        <p:spPr>
          <a:xfrm>
            <a:off x="6258461" y="2137043"/>
            <a:ext cx="2368618" cy="2368618"/>
          </a:xfrm>
          <a:prstGeom prst="rect">
            <a:avLst/>
          </a:prstGeom>
          <a:noFill/>
          <a:ln>
            <a:noFill/>
          </a:ln>
        </p:spPr>
      </p:pic>
      <p:pic>
        <p:nvPicPr>
          <p:cNvPr id="282" name="Google Shape;282;p10" descr="A picture containing grass, outdoor, mountain, day&#10;&#10;Description automatically generated"/>
          <p:cNvPicPr preferRelativeResize="0"/>
          <p:nvPr/>
        </p:nvPicPr>
        <p:blipFill rotWithShape="1">
          <a:blip r:embed="rId8">
            <a:alphaModFix/>
          </a:blip>
          <a:srcRect l="24911" t="17331" r="17641"/>
          <a:stretch/>
        </p:blipFill>
        <p:spPr>
          <a:xfrm>
            <a:off x="3559026" y="2136860"/>
            <a:ext cx="2368800" cy="2368800"/>
          </a:xfrm>
          <a:prstGeom prst="rect">
            <a:avLst/>
          </a:prstGeom>
          <a:noFill/>
          <a:ln>
            <a:noFill/>
          </a:ln>
        </p:spPr>
      </p:pic>
      <p:pic>
        <p:nvPicPr>
          <p:cNvPr id="283" name="Google Shape;283;p10" descr="A picture containing sky, grass, outdoor, green&#10;&#10;Description automatically generated"/>
          <p:cNvPicPr preferRelativeResize="0"/>
          <p:nvPr/>
        </p:nvPicPr>
        <p:blipFill rotWithShape="1">
          <a:blip r:embed="rId9">
            <a:alphaModFix/>
          </a:blip>
          <a:srcRect l="45777" r="5210" b="12868"/>
          <a:stretch/>
        </p:blipFill>
        <p:spPr>
          <a:xfrm>
            <a:off x="877858" y="2136860"/>
            <a:ext cx="2368800" cy="2368800"/>
          </a:xfrm>
          <a:prstGeom prst="rect">
            <a:avLst/>
          </a:prstGeom>
          <a:noFill/>
          <a:ln>
            <a:noFill/>
          </a:ln>
        </p:spPr>
      </p:pic>
      <p:pic>
        <p:nvPicPr>
          <p:cNvPr id="284" name="Google Shape;284;p10" descr="A picture containing sky, nature, outdoor, mountain&#10;&#10;Description automatically generated"/>
          <p:cNvPicPr preferRelativeResize="0"/>
          <p:nvPr/>
        </p:nvPicPr>
        <p:blipFill rotWithShape="1">
          <a:blip r:embed="rId10">
            <a:alphaModFix/>
          </a:blip>
          <a:srcRect l="20183" r="27914" b="7730"/>
          <a:stretch/>
        </p:blipFill>
        <p:spPr>
          <a:xfrm>
            <a:off x="8944373" y="2136860"/>
            <a:ext cx="2368800" cy="2368800"/>
          </a:xfrm>
          <a:prstGeom prst="rect">
            <a:avLst/>
          </a:prstGeom>
          <a:noFill/>
          <a:ln>
            <a:noFill/>
          </a:ln>
        </p:spPr>
      </p:pic>
      <p:sp>
        <p:nvSpPr>
          <p:cNvPr id="285" name="Google Shape;285;p10"/>
          <p:cNvSpPr txBox="1"/>
          <p:nvPr/>
        </p:nvSpPr>
        <p:spPr>
          <a:xfrm>
            <a:off x="882220" y="4505661"/>
            <a:ext cx="2360612" cy="491765"/>
          </a:xfrm>
          <a:prstGeom prst="rect">
            <a:avLst/>
          </a:prstGeom>
          <a:solidFill>
            <a:schemeClr val="accent2"/>
          </a:solidFill>
          <a:ln>
            <a:noFill/>
          </a:ln>
        </p:spPr>
        <p:txBody>
          <a:bodyPr spcFirstLastPara="1" wrap="square" lIns="91425" tIns="45700" rIns="91425" bIns="45700" anchor="ctr" anchorCtr="0">
            <a:normAutofit/>
          </a:bodyPr>
          <a:lstStyle/>
          <a:p>
            <a:pPr algn="ctr"/>
            <a:r>
              <a:rPr lang="en-US" sz="1800" b="1" dirty="0">
                <a:uFill>
                  <a:noFill/>
                </a:uFill>
                <a:sym typeface="Roboto Mono Medium"/>
              </a:rPr>
              <a:t>Register/Login</a:t>
            </a:r>
          </a:p>
        </p:txBody>
      </p:sp>
      <p:sp>
        <p:nvSpPr>
          <p:cNvPr id="286" name="Google Shape;286;p10"/>
          <p:cNvSpPr/>
          <p:nvPr/>
        </p:nvSpPr>
        <p:spPr>
          <a:xfrm>
            <a:off x="878827" y="2137043"/>
            <a:ext cx="2366862" cy="2860383"/>
          </a:xfrm>
          <a:prstGeom prst="rect">
            <a:avLst/>
          </a:prstGeom>
          <a:noFill/>
          <a:ln w="63500" cap="flat" cmpd="sng">
            <a:solidFill>
              <a:schemeClr val="lt1"/>
            </a:solidFill>
            <a:prstDash val="solid"/>
            <a:miter lim="800000"/>
            <a:headEnd type="none" w="sm" len="sm"/>
            <a:tailEnd type="none" w="sm" len="sm"/>
          </a:ln>
          <a:effectLst>
            <a:outerShdw blurRad="63500" algn="ctr" rotWithShape="0">
              <a:srgbClr val="000000">
                <a:alpha val="3019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10"/>
          <p:cNvSpPr txBox="1"/>
          <p:nvPr/>
        </p:nvSpPr>
        <p:spPr>
          <a:xfrm>
            <a:off x="3567214" y="4505661"/>
            <a:ext cx="2360612" cy="491765"/>
          </a:xfrm>
          <a:prstGeom prst="rect">
            <a:avLst/>
          </a:prstGeom>
          <a:solidFill>
            <a:schemeClr val="accent2"/>
          </a:solidFill>
          <a:ln>
            <a:noFill/>
          </a:ln>
        </p:spPr>
        <p:txBody>
          <a:bodyPr spcFirstLastPara="1" wrap="square" lIns="91425" tIns="45700" rIns="91425" bIns="45700" anchor="ctr" anchorCtr="0">
            <a:normAutofit/>
          </a:bodyPr>
          <a:lstStyle/>
          <a:p>
            <a:pPr algn="ctr"/>
            <a:r>
              <a:rPr lang="en-US" sz="1800" b="1" dirty="0">
                <a:uFill>
                  <a:noFill/>
                </a:uFill>
                <a:latin typeface="+mj-lt"/>
                <a:sym typeface="Roboto Mono Medium"/>
              </a:rPr>
              <a:t>Cart (</a:t>
            </a:r>
            <a:r>
              <a:rPr lang="en-US" sz="1800" b="1" dirty="0" err="1">
                <a:uFill>
                  <a:noFill/>
                </a:uFill>
                <a:latin typeface="+mj-lt"/>
                <a:cs typeface="Times New Roman" panose="02020603050405020304" pitchFamily="18" charset="0"/>
                <a:sym typeface="Roboto Mono Medium"/>
              </a:rPr>
              <a:t>giỏ</a:t>
            </a:r>
            <a:r>
              <a:rPr lang="en-US" sz="1800" b="1" dirty="0">
                <a:uFill>
                  <a:noFill/>
                </a:uFill>
                <a:latin typeface="+mj-lt"/>
                <a:cs typeface="Times New Roman" panose="02020603050405020304" pitchFamily="18" charset="0"/>
                <a:sym typeface="Roboto Mono Medium"/>
              </a:rPr>
              <a:t> </a:t>
            </a:r>
            <a:r>
              <a:rPr lang="en-US" sz="1800" b="1" dirty="0" err="1">
                <a:uFill>
                  <a:noFill/>
                </a:uFill>
                <a:latin typeface="+mj-lt"/>
                <a:cs typeface="Times New Roman" panose="02020603050405020304" pitchFamily="18" charset="0"/>
                <a:sym typeface="Roboto Mono Medium"/>
              </a:rPr>
              <a:t>hàng</a:t>
            </a:r>
            <a:r>
              <a:rPr lang="en-US" sz="1800" b="1" dirty="0">
                <a:uFill>
                  <a:noFill/>
                </a:uFill>
                <a:latin typeface="+mj-lt"/>
                <a:sym typeface="Roboto Mono Medium"/>
              </a:rPr>
              <a:t>)</a:t>
            </a:r>
          </a:p>
        </p:txBody>
      </p:sp>
      <p:sp>
        <p:nvSpPr>
          <p:cNvPr id="288" name="Google Shape;288;p10"/>
          <p:cNvSpPr/>
          <p:nvPr/>
        </p:nvSpPr>
        <p:spPr>
          <a:xfrm>
            <a:off x="3563821" y="2137043"/>
            <a:ext cx="2366862" cy="2860383"/>
          </a:xfrm>
          <a:prstGeom prst="rect">
            <a:avLst/>
          </a:prstGeom>
          <a:noFill/>
          <a:ln w="63500" cap="flat" cmpd="sng">
            <a:solidFill>
              <a:schemeClr val="lt1"/>
            </a:solidFill>
            <a:prstDash val="solid"/>
            <a:miter lim="800000"/>
            <a:headEnd type="none" w="sm" len="sm"/>
            <a:tailEnd type="none" w="sm" len="sm"/>
          </a:ln>
          <a:effectLst>
            <a:outerShdw blurRad="63500" algn="ctr" rotWithShape="0">
              <a:srgbClr val="000000">
                <a:alpha val="3019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10"/>
          <p:cNvSpPr/>
          <p:nvPr/>
        </p:nvSpPr>
        <p:spPr>
          <a:xfrm>
            <a:off x="8952563" y="2137043"/>
            <a:ext cx="2366862" cy="2860383"/>
          </a:xfrm>
          <a:prstGeom prst="rect">
            <a:avLst/>
          </a:prstGeom>
          <a:noFill/>
          <a:ln w="63500" cap="flat" cmpd="sng">
            <a:solidFill>
              <a:schemeClr val="lt1"/>
            </a:solidFill>
            <a:prstDash val="solid"/>
            <a:miter lim="800000"/>
            <a:headEnd type="none" w="sm" len="sm"/>
            <a:tailEnd type="none" w="sm" len="sm"/>
          </a:ln>
          <a:effectLst>
            <a:outerShdw blurRad="63500" algn="ctr" rotWithShape="0">
              <a:srgbClr val="000000">
                <a:alpha val="3019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10"/>
          <p:cNvSpPr txBox="1"/>
          <p:nvPr/>
        </p:nvSpPr>
        <p:spPr>
          <a:xfrm>
            <a:off x="6264711" y="4505661"/>
            <a:ext cx="2360612" cy="491765"/>
          </a:xfrm>
          <a:prstGeom prst="rect">
            <a:avLst/>
          </a:prstGeom>
          <a:solidFill>
            <a:schemeClr val="accent2"/>
          </a:solidFill>
          <a:ln>
            <a:noFill/>
          </a:ln>
        </p:spPr>
        <p:txBody>
          <a:bodyPr spcFirstLastPara="1" wrap="square" lIns="91425" tIns="45700" rIns="91425" bIns="45700" anchor="ctr" anchorCtr="0">
            <a:normAutofit/>
          </a:bodyPr>
          <a:lstStyle/>
          <a:p>
            <a:pPr algn="ctr"/>
            <a:r>
              <a:rPr lang="en-US" sz="1800" b="1" dirty="0">
                <a:uFill>
                  <a:noFill/>
                </a:uFill>
                <a:sym typeface="Roboto Mono Medium"/>
              </a:rPr>
              <a:t>Thanh </a:t>
            </a:r>
            <a:r>
              <a:rPr lang="en-US" sz="1800" b="1" dirty="0" err="1">
                <a:uFill>
                  <a:noFill/>
                </a:uFill>
                <a:sym typeface="Roboto Mono Medium"/>
              </a:rPr>
              <a:t>Toán</a:t>
            </a:r>
            <a:endParaRPr lang="en-US" sz="1800" b="1" dirty="0">
              <a:uFill>
                <a:noFill/>
              </a:uFill>
              <a:sym typeface="Roboto Mono Medium"/>
            </a:endParaRPr>
          </a:p>
        </p:txBody>
      </p:sp>
      <p:sp>
        <p:nvSpPr>
          <p:cNvPr id="291" name="Google Shape;291;p10"/>
          <p:cNvSpPr/>
          <p:nvPr/>
        </p:nvSpPr>
        <p:spPr>
          <a:xfrm>
            <a:off x="6261318" y="2137043"/>
            <a:ext cx="2366862" cy="2860383"/>
          </a:xfrm>
          <a:prstGeom prst="rect">
            <a:avLst/>
          </a:prstGeom>
          <a:noFill/>
          <a:ln w="63500" cap="flat" cmpd="sng">
            <a:solidFill>
              <a:schemeClr val="lt1"/>
            </a:solidFill>
            <a:prstDash val="solid"/>
            <a:miter lim="800000"/>
            <a:headEnd type="none" w="sm" len="sm"/>
            <a:tailEnd type="none" w="sm" len="sm"/>
          </a:ln>
          <a:effectLst>
            <a:outerShdw blurRad="63500" algn="ctr" rotWithShape="0">
              <a:srgbClr val="000000">
                <a:alpha val="3019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10"/>
          <p:cNvSpPr txBox="1"/>
          <p:nvPr/>
        </p:nvSpPr>
        <p:spPr>
          <a:xfrm>
            <a:off x="8955956" y="4505661"/>
            <a:ext cx="2360612" cy="491765"/>
          </a:xfrm>
          <a:prstGeom prst="rect">
            <a:avLst/>
          </a:prstGeom>
          <a:solidFill>
            <a:schemeClr val="accent2"/>
          </a:solidFill>
          <a:ln>
            <a:noFill/>
          </a:ln>
        </p:spPr>
        <p:txBody>
          <a:bodyPr spcFirstLastPara="1" wrap="square" lIns="91425" tIns="45700" rIns="91425" bIns="45700" anchor="ctr" anchorCtr="0">
            <a:noAutofit/>
          </a:bodyPr>
          <a:lstStyle/>
          <a:p>
            <a:r>
              <a:rPr lang="en-US" sz="1800" b="1" dirty="0">
                <a:uFill>
                  <a:noFill/>
                </a:uFill>
                <a:latin typeface="+mj-lt"/>
                <a:sym typeface="Roboto Mono Medium"/>
              </a:rPr>
              <a:t>Search (</a:t>
            </a:r>
            <a:r>
              <a:rPr lang="en-US" sz="1800" b="1" dirty="0" err="1">
                <a:uFill>
                  <a:noFill/>
                </a:uFill>
                <a:latin typeface="+mj-lt"/>
                <a:cs typeface="Times New Roman" panose="02020603050405020304" pitchFamily="18" charset="0"/>
                <a:sym typeface="Roboto Mono Medium"/>
              </a:rPr>
              <a:t>Tìm</a:t>
            </a:r>
            <a:r>
              <a:rPr lang="en-US" sz="1800" b="1" dirty="0">
                <a:uFill>
                  <a:noFill/>
                </a:uFill>
                <a:latin typeface="+mj-lt"/>
                <a:cs typeface="Times New Roman" panose="02020603050405020304" pitchFamily="18" charset="0"/>
                <a:sym typeface="Roboto Mono Medium"/>
              </a:rPr>
              <a:t> </a:t>
            </a:r>
            <a:r>
              <a:rPr lang="en-US" sz="1800" b="1" dirty="0" err="1">
                <a:uFill>
                  <a:noFill/>
                </a:uFill>
                <a:latin typeface="+mj-lt"/>
                <a:cs typeface="Times New Roman" panose="02020603050405020304" pitchFamily="18" charset="0"/>
                <a:sym typeface="Roboto Mono Medium"/>
              </a:rPr>
              <a:t>kiếm</a:t>
            </a:r>
            <a:r>
              <a:rPr lang="en-US" sz="1800" b="1" dirty="0">
                <a:uFill>
                  <a:noFill/>
                </a:uFill>
                <a:latin typeface="+mj-lt"/>
                <a:sym typeface="Roboto Mono Medium"/>
              </a:rPr>
              <a:t>)</a:t>
            </a:r>
          </a:p>
        </p:txBody>
      </p:sp>
      <p:pic>
        <p:nvPicPr>
          <p:cNvPr id="293" name="Google Shape;293;p10"/>
          <p:cNvPicPr preferRelativeResize="0"/>
          <p:nvPr/>
        </p:nvPicPr>
        <p:blipFill rotWithShape="1">
          <a:blip r:embed="rId11">
            <a:alphaModFix/>
          </a:blip>
          <a:srcRect/>
          <a:stretch/>
        </p:blipFill>
        <p:spPr>
          <a:xfrm>
            <a:off x="874854" y="445190"/>
            <a:ext cx="1805925" cy="1805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heel(1)">
                                      <p:cBhvr>
                                        <p:cTn id="7" dur="20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3"/>
                                        </p:tgtEl>
                                        <p:attrNameLst>
                                          <p:attrName>style.visibility</p:attrName>
                                        </p:attrNameLst>
                                      </p:cBhvr>
                                      <p:to>
                                        <p:strVal val="visible"/>
                                      </p:to>
                                    </p:set>
                                    <p:animEffect transition="in" filter="fade">
                                      <p:cBhvr>
                                        <p:cTn id="10" dur="1000"/>
                                        <p:tgtEl>
                                          <p:spTgt spid="283"/>
                                        </p:tgtEl>
                                      </p:cBhvr>
                                    </p:animEffect>
                                  </p:childTnLst>
                                </p:cTn>
                              </p:par>
                              <p:par>
                                <p:cTn id="11" presetID="10" presetClass="entr" presetSubtype="0" fill="hold" nodeType="withEffect">
                                  <p:stCondLst>
                                    <p:cond delay="0"/>
                                  </p:stCondLst>
                                  <p:childTnLst>
                                    <p:set>
                                      <p:cBhvr>
                                        <p:cTn id="12" dur="1" fill="hold">
                                          <p:stCondLst>
                                            <p:cond delay="0"/>
                                          </p:stCondLst>
                                        </p:cTn>
                                        <p:tgtEl>
                                          <p:spTgt spid="285"/>
                                        </p:tgtEl>
                                        <p:attrNameLst>
                                          <p:attrName>style.visibility</p:attrName>
                                        </p:attrNameLst>
                                      </p:cBhvr>
                                      <p:to>
                                        <p:strVal val="visible"/>
                                      </p:to>
                                    </p:set>
                                    <p:animEffect transition="in" filter="fade">
                                      <p:cBhvr>
                                        <p:cTn id="13" dur="1000"/>
                                        <p:tgtEl>
                                          <p:spTgt spid="285"/>
                                        </p:tgtEl>
                                      </p:cBhvr>
                                    </p:animEffect>
                                  </p:childTnLst>
                                </p:cTn>
                              </p:par>
                              <p:par>
                                <p:cTn id="14" presetID="10" presetClass="entr" presetSubtype="0" fill="hold" nodeType="withEffect">
                                  <p:stCondLst>
                                    <p:cond delay="0"/>
                                  </p:stCondLst>
                                  <p:childTnLst>
                                    <p:set>
                                      <p:cBhvr>
                                        <p:cTn id="15" dur="1" fill="hold">
                                          <p:stCondLst>
                                            <p:cond delay="0"/>
                                          </p:stCondLst>
                                        </p:cTn>
                                        <p:tgtEl>
                                          <p:spTgt spid="286"/>
                                        </p:tgtEl>
                                        <p:attrNameLst>
                                          <p:attrName>style.visibility</p:attrName>
                                        </p:attrNameLst>
                                      </p:cBhvr>
                                      <p:to>
                                        <p:strVal val="visible"/>
                                      </p:to>
                                    </p:set>
                                    <p:animEffect transition="in" filter="fade">
                                      <p:cBhvr>
                                        <p:cTn id="16" dur="1000"/>
                                        <p:tgtEl>
                                          <p:spTgt spid="286"/>
                                        </p:tgtEl>
                                      </p:cBhvr>
                                    </p:animEffect>
                                  </p:childTnLst>
                                </p:cTn>
                              </p:par>
                              <p:par>
                                <p:cTn id="17" presetID="10" presetClass="entr" presetSubtype="0" fill="hold" nodeType="withEffect">
                                  <p:stCondLst>
                                    <p:cond delay="0"/>
                                  </p:stCondLst>
                                  <p:childTnLst>
                                    <p:set>
                                      <p:cBhvr>
                                        <p:cTn id="18" dur="1" fill="hold">
                                          <p:stCondLst>
                                            <p:cond delay="0"/>
                                          </p:stCondLst>
                                        </p:cTn>
                                        <p:tgtEl>
                                          <p:spTgt spid="275"/>
                                        </p:tgtEl>
                                        <p:attrNameLst>
                                          <p:attrName>style.visibility</p:attrName>
                                        </p:attrNameLst>
                                      </p:cBhvr>
                                      <p:to>
                                        <p:strVal val="visible"/>
                                      </p:to>
                                    </p:set>
                                    <p:animEffect transition="in" filter="fade">
                                      <p:cBhvr>
                                        <p:cTn id="19" dur="1000"/>
                                        <p:tgtEl>
                                          <p:spTgt spid="27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10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87"/>
                                        </p:tgtEl>
                                        <p:attrNameLst>
                                          <p:attrName>style.visibility</p:attrName>
                                        </p:attrNameLst>
                                      </p:cBhvr>
                                      <p:to>
                                        <p:strVal val="visible"/>
                                      </p:to>
                                    </p:set>
                                    <p:animEffect transition="in" filter="fade">
                                      <p:cBhvr>
                                        <p:cTn id="26" dur="1000"/>
                                        <p:tgtEl>
                                          <p:spTgt spid="287"/>
                                        </p:tgtEl>
                                      </p:cBhvr>
                                    </p:animEffect>
                                  </p:childTnLst>
                                </p:cTn>
                              </p:par>
                              <p:par>
                                <p:cTn id="27" presetID="10" presetClass="entr" presetSubtype="0" fill="hold" nodeType="withEffect">
                                  <p:stCondLst>
                                    <p:cond delay="0"/>
                                  </p:stCondLst>
                                  <p:childTnLst>
                                    <p:set>
                                      <p:cBhvr>
                                        <p:cTn id="28" dur="1" fill="hold">
                                          <p:stCondLst>
                                            <p:cond delay="0"/>
                                          </p:stCondLst>
                                        </p:cTn>
                                        <p:tgtEl>
                                          <p:spTgt spid="288"/>
                                        </p:tgtEl>
                                        <p:attrNameLst>
                                          <p:attrName>style.visibility</p:attrName>
                                        </p:attrNameLst>
                                      </p:cBhvr>
                                      <p:to>
                                        <p:strVal val="visible"/>
                                      </p:to>
                                    </p:set>
                                    <p:animEffect transition="in" filter="fade">
                                      <p:cBhvr>
                                        <p:cTn id="29" dur="1000"/>
                                        <p:tgtEl>
                                          <p:spTgt spid="288"/>
                                        </p:tgtEl>
                                      </p:cBhvr>
                                    </p:animEffect>
                                  </p:childTnLst>
                                </p:cTn>
                              </p:par>
                              <p:par>
                                <p:cTn id="30" presetID="10" presetClass="entr" presetSubtype="0" fill="hold" nodeType="withEffect">
                                  <p:stCondLst>
                                    <p:cond delay="0"/>
                                  </p:stCondLst>
                                  <p:childTnLst>
                                    <p:set>
                                      <p:cBhvr>
                                        <p:cTn id="31" dur="1" fill="hold">
                                          <p:stCondLst>
                                            <p:cond delay="0"/>
                                          </p:stCondLst>
                                        </p:cTn>
                                        <p:tgtEl>
                                          <p:spTgt spid="276"/>
                                        </p:tgtEl>
                                        <p:attrNameLst>
                                          <p:attrName>style.visibility</p:attrName>
                                        </p:attrNameLst>
                                      </p:cBhvr>
                                      <p:to>
                                        <p:strVal val="visible"/>
                                      </p:to>
                                    </p:set>
                                    <p:animEffect transition="in" filter="fade">
                                      <p:cBhvr>
                                        <p:cTn id="32" dur="1000"/>
                                        <p:tgtEl>
                                          <p:spTgt spid="276"/>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81"/>
                                        </p:tgtEl>
                                        <p:attrNameLst>
                                          <p:attrName>style.visibility</p:attrName>
                                        </p:attrNameLst>
                                      </p:cBhvr>
                                      <p:to>
                                        <p:strVal val="visible"/>
                                      </p:to>
                                    </p:set>
                                    <p:animEffect transition="in" filter="fade">
                                      <p:cBhvr>
                                        <p:cTn id="36" dur="1000"/>
                                        <p:tgtEl>
                                          <p:spTgt spid="281"/>
                                        </p:tgtEl>
                                      </p:cBhvr>
                                    </p:animEffect>
                                  </p:childTnLst>
                                </p:cTn>
                              </p:par>
                              <p:par>
                                <p:cTn id="37" presetID="10" presetClass="entr" presetSubtype="0" fill="hold" nodeType="withEffect">
                                  <p:stCondLst>
                                    <p:cond delay="0"/>
                                  </p:stCondLst>
                                  <p:childTnLst>
                                    <p:set>
                                      <p:cBhvr>
                                        <p:cTn id="38" dur="1" fill="hold">
                                          <p:stCondLst>
                                            <p:cond delay="0"/>
                                          </p:stCondLst>
                                        </p:cTn>
                                        <p:tgtEl>
                                          <p:spTgt spid="290"/>
                                        </p:tgtEl>
                                        <p:attrNameLst>
                                          <p:attrName>style.visibility</p:attrName>
                                        </p:attrNameLst>
                                      </p:cBhvr>
                                      <p:to>
                                        <p:strVal val="visible"/>
                                      </p:to>
                                    </p:set>
                                    <p:animEffect transition="in" filter="fade">
                                      <p:cBhvr>
                                        <p:cTn id="39" dur="1000"/>
                                        <p:tgtEl>
                                          <p:spTgt spid="290"/>
                                        </p:tgtEl>
                                      </p:cBhvr>
                                    </p:animEffect>
                                  </p:childTnLst>
                                </p:cTn>
                              </p:par>
                              <p:par>
                                <p:cTn id="40" presetID="10" presetClass="entr" presetSubtype="0" fill="hold" nodeType="withEffect">
                                  <p:stCondLst>
                                    <p:cond delay="0"/>
                                  </p:stCondLst>
                                  <p:childTnLst>
                                    <p:set>
                                      <p:cBhvr>
                                        <p:cTn id="41" dur="1" fill="hold">
                                          <p:stCondLst>
                                            <p:cond delay="0"/>
                                          </p:stCondLst>
                                        </p:cTn>
                                        <p:tgtEl>
                                          <p:spTgt spid="291"/>
                                        </p:tgtEl>
                                        <p:attrNameLst>
                                          <p:attrName>style.visibility</p:attrName>
                                        </p:attrNameLst>
                                      </p:cBhvr>
                                      <p:to>
                                        <p:strVal val="visible"/>
                                      </p:to>
                                    </p:set>
                                    <p:animEffect transition="in" filter="fade">
                                      <p:cBhvr>
                                        <p:cTn id="42" dur="1000"/>
                                        <p:tgtEl>
                                          <p:spTgt spid="291"/>
                                        </p:tgtEl>
                                      </p:cBhvr>
                                    </p:animEffect>
                                  </p:childTnLst>
                                </p:cTn>
                              </p:par>
                              <p:par>
                                <p:cTn id="43" presetID="10" presetClass="entr" presetSubtype="0" fill="hold" nodeType="withEffect">
                                  <p:stCondLst>
                                    <p:cond delay="0"/>
                                  </p:stCondLst>
                                  <p:childTnLst>
                                    <p:set>
                                      <p:cBhvr>
                                        <p:cTn id="44" dur="1" fill="hold">
                                          <p:stCondLst>
                                            <p:cond delay="0"/>
                                          </p:stCondLst>
                                        </p:cTn>
                                        <p:tgtEl>
                                          <p:spTgt spid="277"/>
                                        </p:tgtEl>
                                        <p:attrNameLst>
                                          <p:attrName>style.visibility</p:attrName>
                                        </p:attrNameLst>
                                      </p:cBhvr>
                                      <p:to>
                                        <p:strVal val="visible"/>
                                      </p:to>
                                    </p:set>
                                    <p:animEffect transition="in" filter="fade">
                                      <p:cBhvr>
                                        <p:cTn id="45" dur="1000"/>
                                        <p:tgtEl>
                                          <p:spTgt spid="277"/>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284"/>
                                        </p:tgtEl>
                                        <p:attrNameLst>
                                          <p:attrName>style.visibility</p:attrName>
                                        </p:attrNameLst>
                                      </p:cBhvr>
                                      <p:to>
                                        <p:strVal val="visible"/>
                                      </p:to>
                                    </p:set>
                                    <p:animEffect transition="in" filter="fade">
                                      <p:cBhvr>
                                        <p:cTn id="49" dur="1000"/>
                                        <p:tgtEl>
                                          <p:spTgt spid="284"/>
                                        </p:tgtEl>
                                      </p:cBhvr>
                                    </p:animEffect>
                                  </p:childTnLst>
                                </p:cTn>
                              </p:par>
                              <p:par>
                                <p:cTn id="50" presetID="10" presetClass="entr" presetSubtype="0" fill="hold" nodeType="withEffect">
                                  <p:stCondLst>
                                    <p:cond delay="0"/>
                                  </p:stCondLst>
                                  <p:childTnLst>
                                    <p:set>
                                      <p:cBhvr>
                                        <p:cTn id="51" dur="1" fill="hold">
                                          <p:stCondLst>
                                            <p:cond delay="0"/>
                                          </p:stCondLst>
                                        </p:cTn>
                                        <p:tgtEl>
                                          <p:spTgt spid="289"/>
                                        </p:tgtEl>
                                        <p:attrNameLst>
                                          <p:attrName>style.visibility</p:attrName>
                                        </p:attrNameLst>
                                      </p:cBhvr>
                                      <p:to>
                                        <p:strVal val="visible"/>
                                      </p:to>
                                    </p:set>
                                    <p:animEffect transition="in" filter="fade">
                                      <p:cBhvr>
                                        <p:cTn id="52" dur="1000"/>
                                        <p:tgtEl>
                                          <p:spTgt spid="289"/>
                                        </p:tgtEl>
                                      </p:cBhvr>
                                    </p:animEffect>
                                  </p:childTnLst>
                                </p:cTn>
                              </p:par>
                              <p:par>
                                <p:cTn id="53" presetID="10" presetClass="entr" presetSubtype="0" fill="hold" nodeType="withEffect">
                                  <p:stCondLst>
                                    <p:cond delay="0"/>
                                  </p:stCondLst>
                                  <p:childTnLst>
                                    <p:set>
                                      <p:cBhvr>
                                        <p:cTn id="54" dur="1" fill="hold">
                                          <p:stCondLst>
                                            <p:cond delay="0"/>
                                          </p:stCondLst>
                                        </p:cTn>
                                        <p:tgtEl>
                                          <p:spTgt spid="292"/>
                                        </p:tgtEl>
                                        <p:attrNameLst>
                                          <p:attrName>style.visibility</p:attrName>
                                        </p:attrNameLst>
                                      </p:cBhvr>
                                      <p:to>
                                        <p:strVal val="visible"/>
                                      </p:to>
                                    </p:set>
                                    <p:animEffect transition="in" filter="fade">
                                      <p:cBhvr>
                                        <p:cTn id="55" dur="1000"/>
                                        <p:tgtEl>
                                          <p:spTgt spid="292"/>
                                        </p:tgtEl>
                                      </p:cBhvr>
                                    </p:animEffect>
                                  </p:childTnLst>
                                </p:cTn>
                              </p:par>
                              <p:par>
                                <p:cTn id="56" presetID="10" presetClass="entr" presetSubtype="0" fill="hold" nodeType="withEffect">
                                  <p:stCondLst>
                                    <p:cond delay="0"/>
                                  </p:stCondLst>
                                  <p:childTnLst>
                                    <p:set>
                                      <p:cBhvr>
                                        <p:cTn id="57" dur="1" fill="hold">
                                          <p:stCondLst>
                                            <p:cond delay="0"/>
                                          </p:stCondLst>
                                        </p:cTn>
                                        <p:tgtEl>
                                          <p:spTgt spid="278"/>
                                        </p:tgtEl>
                                        <p:attrNameLst>
                                          <p:attrName>style.visibility</p:attrName>
                                        </p:attrNameLst>
                                      </p:cBhvr>
                                      <p:to>
                                        <p:strVal val="visible"/>
                                      </p:to>
                                    </p:set>
                                    <p:animEffect transition="in" filter="fade">
                                      <p:cBhvr>
                                        <p:cTn id="58" dur="1000"/>
                                        <p:tgtEl>
                                          <p:spTgt spid="278"/>
                                        </p:tgtEl>
                                      </p:cBhvr>
                                    </p:animEffect>
                                  </p:childTnLst>
                                </p:cTn>
                              </p:par>
                              <p:par>
                                <p:cTn id="59" presetID="10" presetClass="entr" presetSubtype="0" fill="hold" nodeType="withEffect">
                                  <p:stCondLst>
                                    <p:cond delay="0"/>
                                  </p:stCondLst>
                                  <p:childTnLst>
                                    <p:set>
                                      <p:cBhvr>
                                        <p:cTn id="60" dur="1" fill="hold">
                                          <p:stCondLst>
                                            <p:cond delay="0"/>
                                          </p:stCondLst>
                                        </p:cTn>
                                        <p:tgtEl>
                                          <p:spTgt spid="280"/>
                                        </p:tgtEl>
                                        <p:attrNameLst>
                                          <p:attrName>style.visibility</p:attrName>
                                        </p:attrNameLst>
                                      </p:cBhvr>
                                      <p:to>
                                        <p:strVal val="visible"/>
                                      </p:to>
                                    </p:set>
                                    <p:animEffect transition="in" filter="fade">
                                      <p:cBhvr>
                                        <p:cTn id="61" dur="500"/>
                                        <p:tgtEl>
                                          <p:spTgt spid="280"/>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293"/>
                                        </p:tgtEl>
                                        <p:attrNameLst>
                                          <p:attrName>style.visibility</p:attrName>
                                        </p:attrNameLst>
                                      </p:cBhvr>
                                      <p:to>
                                        <p:strVal val="visible"/>
                                      </p:to>
                                    </p:set>
                                    <p:animEffect transition="in" filter="fade">
                                      <p:cBhvr>
                                        <p:cTn id="65"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2108488" y="1140783"/>
            <a:ext cx="8326632" cy="8401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accent3"/>
              </a:buClr>
              <a:buSzPts val="5400"/>
              <a:buFont typeface="Arial"/>
              <a:buNone/>
            </a:pPr>
            <a:r>
              <a:rPr lang="vi-VN" sz="5400" dirty="0"/>
              <a:t>Các chức năng của Admin</a:t>
            </a:r>
            <a:endParaRPr dirty="0"/>
          </a:p>
        </p:txBody>
      </p:sp>
      <p:sp>
        <p:nvSpPr>
          <p:cNvPr id="341" name="Google Shape;341;p13"/>
          <p:cNvSpPr txBox="1">
            <a:spLocks noGrp="1"/>
          </p:cNvSpPr>
          <p:nvPr>
            <p:ph type="body" idx="4"/>
          </p:nvPr>
        </p:nvSpPr>
        <p:spPr>
          <a:xfrm>
            <a:off x="5217057" y="4561817"/>
            <a:ext cx="2402127" cy="424691"/>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accent3"/>
              </a:buClr>
              <a:buSzPts val="2400"/>
              <a:buNone/>
            </a:pPr>
            <a:r>
              <a:rPr lang="vi-VN" dirty="0"/>
              <a:t>Add Catetory</a:t>
            </a:r>
            <a:endParaRPr dirty="0"/>
          </a:p>
        </p:txBody>
      </p:sp>
      <p:sp>
        <p:nvSpPr>
          <p:cNvPr id="342" name="Google Shape;342;p13"/>
          <p:cNvSpPr txBox="1">
            <a:spLocks noGrp="1"/>
          </p:cNvSpPr>
          <p:nvPr>
            <p:ph type="body" idx="5"/>
          </p:nvPr>
        </p:nvSpPr>
        <p:spPr>
          <a:xfrm>
            <a:off x="8003216" y="4546960"/>
            <a:ext cx="2402127" cy="424691"/>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accent3"/>
              </a:buClr>
              <a:buSzPts val="2400"/>
              <a:buNone/>
            </a:pPr>
            <a:r>
              <a:rPr lang="vi-VN" dirty="0"/>
              <a:t>Delete Catetory</a:t>
            </a:r>
            <a:endParaRPr dirty="0"/>
          </a:p>
        </p:txBody>
      </p:sp>
      <p:sp>
        <p:nvSpPr>
          <p:cNvPr id="343" name="Google Shape;343;p13"/>
          <p:cNvSpPr txBox="1">
            <a:spLocks noGrp="1"/>
          </p:cNvSpPr>
          <p:nvPr>
            <p:ph type="body" idx="6"/>
          </p:nvPr>
        </p:nvSpPr>
        <p:spPr>
          <a:xfrm>
            <a:off x="2430898" y="4433576"/>
            <a:ext cx="2402127" cy="552932"/>
          </a:xfrm>
          <a:prstGeom prst="rect">
            <a:avLst/>
          </a:prstGeom>
          <a:noFill/>
          <a:ln>
            <a:noFill/>
          </a:ln>
        </p:spPr>
        <p:txBody>
          <a:bodyPr spcFirstLastPara="1" wrap="square" lIns="91425" tIns="45700" rIns="91425" bIns="45700" anchor="t" anchorCtr="0">
            <a:spAutoFit/>
          </a:bodyPr>
          <a:lstStyle/>
          <a:p>
            <a:r>
              <a:rPr lang="en-US" dirty="0">
                <a:uFill>
                  <a:noFill/>
                </a:uFill>
                <a:sym typeface="Roboto Mono Medium"/>
              </a:rPr>
              <a:t>Edit </a:t>
            </a:r>
            <a:r>
              <a:rPr lang="vi-VN" dirty="0">
                <a:uFill>
                  <a:noFill/>
                </a:uFill>
                <a:sym typeface="Roboto Mono Medium"/>
              </a:rPr>
              <a:t>Catetory</a:t>
            </a:r>
            <a:r>
              <a:rPr lang="en-US" dirty="0">
                <a:uFill>
                  <a:noFill/>
                </a:uFill>
                <a:sym typeface="Roboto Mono Medium"/>
              </a:rPr>
              <a:t> </a:t>
            </a:r>
          </a:p>
        </p:txBody>
      </p:sp>
      <p:pic>
        <p:nvPicPr>
          <p:cNvPr id="344" name="Google Shape;344;p13" descr="Circle&#10;&#10;Description automatically generated"/>
          <p:cNvPicPr preferRelativeResize="0"/>
          <p:nvPr/>
        </p:nvPicPr>
        <p:blipFill rotWithShape="1">
          <a:blip r:embed="rId3">
            <a:alphaModFix/>
          </a:blip>
          <a:srcRect/>
          <a:stretch/>
        </p:blipFill>
        <p:spPr>
          <a:xfrm>
            <a:off x="5460154" y="2248575"/>
            <a:ext cx="1926321" cy="1986518"/>
          </a:xfrm>
          <a:prstGeom prst="rect">
            <a:avLst/>
          </a:prstGeom>
          <a:noFill/>
          <a:ln>
            <a:noFill/>
          </a:ln>
        </p:spPr>
      </p:pic>
      <p:pic>
        <p:nvPicPr>
          <p:cNvPr id="345" name="Google Shape;345;p13" descr="Circle&#10;&#10;Description automatically generated"/>
          <p:cNvPicPr preferRelativeResize="0"/>
          <p:nvPr/>
        </p:nvPicPr>
        <p:blipFill rotWithShape="1">
          <a:blip r:embed="rId3">
            <a:alphaModFix/>
          </a:blip>
          <a:srcRect/>
          <a:stretch/>
        </p:blipFill>
        <p:spPr>
          <a:xfrm>
            <a:off x="8270895" y="2248575"/>
            <a:ext cx="1926321" cy="1986518"/>
          </a:xfrm>
          <a:prstGeom prst="rect">
            <a:avLst/>
          </a:prstGeom>
          <a:noFill/>
          <a:ln>
            <a:noFill/>
          </a:ln>
        </p:spPr>
      </p:pic>
      <p:pic>
        <p:nvPicPr>
          <p:cNvPr id="346" name="Google Shape;346;p13" descr="Circle&#10;&#10;Description automatically generated"/>
          <p:cNvPicPr preferRelativeResize="0"/>
          <p:nvPr/>
        </p:nvPicPr>
        <p:blipFill rotWithShape="1">
          <a:blip r:embed="rId3">
            <a:alphaModFix/>
          </a:blip>
          <a:srcRect/>
          <a:stretch/>
        </p:blipFill>
        <p:spPr>
          <a:xfrm>
            <a:off x="2639023" y="2248575"/>
            <a:ext cx="1926321" cy="1986518"/>
          </a:xfrm>
          <a:prstGeom prst="rect">
            <a:avLst/>
          </a:prstGeom>
          <a:noFill/>
          <a:ln>
            <a:noFill/>
          </a:ln>
        </p:spPr>
      </p:pic>
      <p:pic>
        <p:nvPicPr>
          <p:cNvPr id="347" name="Google Shape;347;p13"/>
          <p:cNvPicPr preferRelativeResize="0"/>
          <p:nvPr/>
        </p:nvPicPr>
        <p:blipFill rotWithShape="1">
          <a:blip r:embed="rId4">
            <a:alphaModFix/>
          </a:blip>
          <a:srcRect/>
          <a:stretch/>
        </p:blipFill>
        <p:spPr>
          <a:xfrm>
            <a:off x="8224685" y="2122369"/>
            <a:ext cx="2018740" cy="2018740"/>
          </a:xfrm>
          <a:prstGeom prst="rect">
            <a:avLst/>
          </a:prstGeom>
          <a:noFill/>
          <a:ln>
            <a:noFill/>
          </a:ln>
        </p:spPr>
      </p:pic>
      <p:pic>
        <p:nvPicPr>
          <p:cNvPr id="348" name="Google Shape;348;p13" descr="Windwheel Aster | Genshin Impact Wiki | Fandom | Flower art ..."/>
          <p:cNvPicPr preferRelativeResize="0"/>
          <p:nvPr/>
        </p:nvPicPr>
        <p:blipFill rotWithShape="1">
          <a:blip r:embed="rId5">
            <a:alphaModFix/>
          </a:blip>
          <a:srcRect/>
          <a:stretch/>
        </p:blipFill>
        <p:spPr>
          <a:xfrm>
            <a:off x="2590744" y="2244767"/>
            <a:ext cx="1805925" cy="1805925"/>
          </a:xfrm>
          <a:prstGeom prst="rect">
            <a:avLst/>
          </a:prstGeom>
          <a:noFill/>
          <a:ln>
            <a:noFill/>
          </a:ln>
        </p:spPr>
      </p:pic>
      <p:pic>
        <p:nvPicPr>
          <p:cNvPr id="349" name="Google Shape;349;p13"/>
          <p:cNvPicPr preferRelativeResize="0"/>
          <p:nvPr/>
        </p:nvPicPr>
        <p:blipFill rotWithShape="1">
          <a:blip r:embed="rId6">
            <a:alphaModFix/>
          </a:blip>
          <a:srcRect/>
          <a:stretch/>
        </p:blipFill>
        <p:spPr>
          <a:xfrm>
            <a:off x="5583930" y="2401459"/>
            <a:ext cx="1668380" cy="16683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circle(in)">
                                      <p:cBhvr>
                                        <p:cTn id="7" dur="2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48"/>
                                        </p:tgtEl>
                                        <p:attrNameLst>
                                          <p:attrName>style.visibility</p:attrName>
                                        </p:attrNameLst>
                                      </p:cBhvr>
                                      <p:to>
                                        <p:strVal val="visible"/>
                                      </p:to>
                                    </p:set>
                                    <p:animEffect transition="in" filter="fade">
                                      <p:cBhvr>
                                        <p:cTn id="10" dur="500"/>
                                        <p:tgtEl>
                                          <p:spTgt spid="348"/>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49"/>
                                        </p:tgtEl>
                                        <p:attrNameLst>
                                          <p:attrName>style.visibility</p:attrName>
                                        </p:attrNameLst>
                                      </p:cBhvr>
                                      <p:to>
                                        <p:strVal val="visible"/>
                                      </p:to>
                                    </p:set>
                                    <p:animEffect transition="in" filter="fade">
                                      <p:cBhvr>
                                        <p:cTn id="14" dur="500"/>
                                        <p:tgtEl>
                                          <p:spTgt spid="349"/>
                                        </p:tgtEl>
                                      </p:cBhvr>
                                    </p:animEffect>
                                  </p:childTnLst>
                                </p:cTn>
                              </p:par>
                            </p:childTnLst>
                          </p:cTn>
                        </p:par>
                        <p:par>
                          <p:cTn id="15" fill="hold">
                            <p:stCondLst>
                              <p:cond delay="2500"/>
                            </p:stCondLst>
                            <p:childTnLst>
                              <p:par>
                                <p:cTn id="16" presetID="10" presetClass="entr" presetSubtype="0" fill="hold" nodeType="afterEffect">
                                  <p:stCondLst>
                                    <p:cond delay="0"/>
                                  </p:stCondLst>
                                  <p:childTnLst>
                                    <p:set>
                                      <p:cBhvr>
                                        <p:cTn id="17" dur="1" fill="hold">
                                          <p:stCondLst>
                                            <p:cond delay="0"/>
                                          </p:stCondLst>
                                        </p:cTn>
                                        <p:tgtEl>
                                          <p:spTgt spid="347"/>
                                        </p:tgtEl>
                                        <p:attrNameLst>
                                          <p:attrName>style.visibility</p:attrName>
                                        </p:attrNameLst>
                                      </p:cBhvr>
                                      <p:to>
                                        <p:strVal val="visible"/>
                                      </p:to>
                                    </p:set>
                                    <p:animEffect transition="in" filter="fade">
                                      <p:cBhvr>
                                        <p:cTn id="18"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12"/>
          <p:cNvSpPr txBox="1">
            <a:spLocks noGrp="1"/>
          </p:cNvSpPr>
          <p:nvPr>
            <p:ph type="title"/>
          </p:nvPr>
        </p:nvSpPr>
        <p:spPr>
          <a:xfrm>
            <a:off x="838200" y="669507"/>
            <a:ext cx="10515600" cy="716799"/>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Arial"/>
              <a:buNone/>
            </a:pPr>
            <a:r>
              <a:rPr lang="vi-VN" dirty="0"/>
              <a:t>Các chức năng của Admin</a:t>
            </a:r>
            <a:endParaRPr dirty="0"/>
          </a:p>
        </p:txBody>
      </p:sp>
      <p:sp>
        <p:nvSpPr>
          <p:cNvPr id="320" name="Google Shape;320;p12"/>
          <p:cNvSpPr txBox="1">
            <a:spLocks noGrp="1"/>
          </p:cNvSpPr>
          <p:nvPr>
            <p:ph type="body" idx="1"/>
          </p:nvPr>
        </p:nvSpPr>
        <p:spPr>
          <a:xfrm>
            <a:off x="3935104" y="2505979"/>
            <a:ext cx="6861051" cy="552932"/>
          </a:xfrm>
          <a:prstGeom prst="rect">
            <a:avLst/>
          </a:prstGeom>
          <a:noFill/>
          <a:ln>
            <a:noFill/>
          </a:ln>
        </p:spPr>
        <p:txBody>
          <a:bodyPr spcFirstLastPara="1" wrap="square" lIns="91425" tIns="45700" rIns="91425" bIns="45700" anchor="t" anchorCtr="0">
            <a:spAutoFit/>
          </a:bodyPr>
          <a:lstStyle/>
          <a:p>
            <a:r>
              <a:rPr lang="en-US" dirty="0">
                <a:uFill>
                  <a:noFill/>
                </a:uFill>
                <a:sym typeface="Roboto Mono Medium"/>
              </a:rPr>
              <a:t>Edit Products (Admin)</a:t>
            </a:r>
          </a:p>
        </p:txBody>
      </p:sp>
      <p:sp>
        <p:nvSpPr>
          <p:cNvPr id="322" name="Google Shape;322;p12"/>
          <p:cNvSpPr txBox="1">
            <a:spLocks noGrp="1"/>
          </p:cNvSpPr>
          <p:nvPr>
            <p:ph type="body" idx="3"/>
          </p:nvPr>
        </p:nvSpPr>
        <p:spPr>
          <a:xfrm>
            <a:off x="3935104" y="3799090"/>
            <a:ext cx="6861051" cy="552932"/>
          </a:xfrm>
          <a:prstGeom prst="rect">
            <a:avLst/>
          </a:prstGeom>
          <a:noFill/>
          <a:ln>
            <a:noFill/>
          </a:ln>
        </p:spPr>
        <p:txBody>
          <a:bodyPr spcFirstLastPara="1" wrap="square" lIns="91425" tIns="45700" rIns="91425" bIns="45700" anchor="t" anchorCtr="0">
            <a:spAutoFit/>
          </a:bodyPr>
          <a:lstStyle/>
          <a:p>
            <a:r>
              <a:rPr lang="en-US" dirty="0">
                <a:uFill>
                  <a:noFill/>
                </a:uFill>
                <a:sym typeface="Roboto Mono Medium"/>
              </a:rPr>
              <a:t>Add Products (Admin)</a:t>
            </a:r>
          </a:p>
        </p:txBody>
      </p:sp>
      <p:sp>
        <p:nvSpPr>
          <p:cNvPr id="324" name="Google Shape;324;p12"/>
          <p:cNvSpPr txBox="1">
            <a:spLocks noGrp="1"/>
          </p:cNvSpPr>
          <p:nvPr>
            <p:ph type="body" idx="5"/>
          </p:nvPr>
        </p:nvSpPr>
        <p:spPr>
          <a:xfrm>
            <a:off x="3935104" y="5028911"/>
            <a:ext cx="6861051" cy="552932"/>
          </a:xfrm>
          <a:prstGeom prst="rect">
            <a:avLst/>
          </a:prstGeom>
          <a:noFill/>
          <a:ln>
            <a:noFill/>
          </a:ln>
        </p:spPr>
        <p:txBody>
          <a:bodyPr spcFirstLastPara="1" wrap="square" lIns="91425" tIns="45700" rIns="91425" bIns="45700" anchor="t" anchorCtr="0">
            <a:spAutoFit/>
          </a:bodyPr>
          <a:lstStyle/>
          <a:p>
            <a:r>
              <a:rPr lang="en-US" dirty="0">
                <a:uFill>
                  <a:noFill/>
                </a:uFill>
                <a:sym typeface="Roboto Mono Medium"/>
              </a:rPr>
              <a:t>Delete Products (Admin)</a:t>
            </a:r>
          </a:p>
        </p:txBody>
      </p:sp>
      <p:pic>
        <p:nvPicPr>
          <p:cNvPr id="326" name="Google Shape;326;p12"/>
          <p:cNvPicPr preferRelativeResize="0"/>
          <p:nvPr/>
        </p:nvPicPr>
        <p:blipFill rotWithShape="1">
          <a:blip r:embed="rId3">
            <a:alphaModFix/>
          </a:blip>
          <a:srcRect/>
          <a:stretch/>
        </p:blipFill>
        <p:spPr>
          <a:xfrm>
            <a:off x="2436458" y="2052214"/>
            <a:ext cx="1253478" cy="1253478"/>
          </a:xfrm>
          <a:prstGeom prst="rect">
            <a:avLst/>
          </a:prstGeom>
          <a:noFill/>
          <a:ln>
            <a:noFill/>
          </a:ln>
        </p:spPr>
      </p:pic>
      <p:pic>
        <p:nvPicPr>
          <p:cNvPr id="327" name="Google Shape;327;p12"/>
          <p:cNvPicPr preferRelativeResize="0"/>
          <p:nvPr/>
        </p:nvPicPr>
        <p:blipFill rotWithShape="1">
          <a:blip r:embed="rId4">
            <a:alphaModFix/>
          </a:blip>
          <a:srcRect/>
          <a:stretch/>
        </p:blipFill>
        <p:spPr>
          <a:xfrm>
            <a:off x="1030084" y="3091254"/>
            <a:ext cx="1835218" cy="1835218"/>
          </a:xfrm>
          <a:prstGeom prst="rect">
            <a:avLst/>
          </a:prstGeom>
          <a:noFill/>
          <a:ln>
            <a:noFill/>
          </a:ln>
        </p:spPr>
      </p:pic>
      <p:pic>
        <p:nvPicPr>
          <p:cNvPr id="328" name="Google Shape;328;p12"/>
          <p:cNvPicPr preferRelativeResize="0"/>
          <p:nvPr/>
        </p:nvPicPr>
        <p:blipFill rotWithShape="1">
          <a:blip r:embed="rId5">
            <a:alphaModFix/>
          </a:blip>
          <a:srcRect/>
          <a:stretch/>
        </p:blipFill>
        <p:spPr>
          <a:xfrm>
            <a:off x="1113503" y="4477248"/>
            <a:ext cx="1668380" cy="1668380"/>
          </a:xfrm>
          <a:prstGeom prst="rect">
            <a:avLst/>
          </a:prstGeom>
          <a:noFill/>
          <a:ln>
            <a:noFill/>
          </a:ln>
        </p:spPr>
      </p:pic>
      <p:pic>
        <p:nvPicPr>
          <p:cNvPr id="329" name="Google Shape;329;p12"/>
          <p:cNvPicPr preferRelativeResize="0"/>
          <p:nvPr/>
        </p:nvPicPr>
        <p:blipFill rotWithShape="1">
          <a:blip r:embed="rId6">
            <a:alphaModFix/>
          </a:blip>
          <a:srcRect/>
          <a:stretch/>
        </p:blipFill>
        <p:spPr>
          <a:xfrm>
            <a:off x="2267136" y="4546189"/>
            <a:ext cx="1378826" cy="1378826"/>
          </a:xfrm>
          <a:prstGeom prst="rect">
            <a:avLst/>
          </a:prstGeom>
          <a:noFill/>
          <a:ln>
            <a:noFill/>
          </a:ln>
        </p:spPr>
      </p:pic>
      <p:pic>
        <p:nvPicPr>
          <p:cNvPr id="330" name="Google Shape;330;p12"/>
          <p:cNvPicPr preferRelativeResize="0"/>
          <p:nvPr/>
        </p:nvPicPr>
        <p:blipFill rotWithShape="1">
          <a:blip r:embed="rId7">
            <a:alphaModFix/>
          </a:blip>
          <a:srcRect/>
          <a:stretch/>
        </p:blipFill>
        <p:spPr>
          <a:xfrm>
            <a:off x="2373784" y="3243989"/>
            <a:ext cx="1378826" cy="1378826"/>
          </a:xfrm>
          <a:prstGeom prst="rect">
            <a:avLst/>
          </a:prstGeom>
          <a:noFill/>
          <a:ln>
            <a:noFill/>
          </a:ln>
        </p:spPr>
      </p:pic>
      <p:pic>
        <p:nvPicPr>
          <p:cNvPr id="331" name="Google Shape;331;p12" descr="Graphical user interface&#10;&#10;Description automatically generated with medium confidence"/>
          <p:cNvPicPr preferRelativeResize="0"/>
          <p:nvPr/>
        </p:nvPicPr>
        <p:blipFill rotWithShape="1">
          <a:blip r:embed="rId8">
            <a:alphaModFix/>
          </a:blip>
          <a:srcRect r="89545" b="91360"/>
          <a:stretch/>
        </p:blipFill>
        <p:spPr>
          <a:xfrm>
            <a:off x="617147" y="1692951"/>
            <a:ext cx="1145666" cy="412659"/>
          </a:xfrm>
          <a:prstGeom prst="rect">
            <a:avLst/>
          </a:prstGeom>
          <a:noFill/>
          <a:ln>
            <a:noFill/>
          </a:ln>
        </p:spPr>
      </p:pic>
      <p:pic>
        <p:nvPicPr>
          <p:cNvPr id="332" name="Google Shape;332;p12"/>
          <p:cNvPicPr preferRelativeResize="0"/>
          <p:nvPr/>
        </p:nvPicPr>
        <p:blipFill rotWithShape="1">
          <a:blip r:embed="rId9">
            <a:alphaModFix/>
          </a:blip>
          <a:srcRect/>
          <a:stretch/>
        </p:blipFill>
        <p:spPr>
          <a:xfrm>
            <a:off x="1113503" y="1760355"/>
            <a:ext cx="1668380" cy="16683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anim calcmode="lin" valueType="num">
                                      <p:cBhvr>
                                        <p:cTn id="8" dur="1000" fill="hold"/>
                                        <p:tgtEl>
                                          <p:spTgt spid="319"/>
                                        </p:tgtEl>
                                        <p:attrNameLst>
                                          <p:attrName>ppt_x</p:attrName>
                                        </p:attrNameLst>
                                      </p:cBhvr>
                                      <p:tavLst>
                                        <p:tav tm="0">
                                          <p:val>
                                            <p:strVal val="#ppt_x"/>
                                          </p:val>
                                        </p:tav>
                                        <p:tav tm="100000">
                                          <p:val>
                                            <p:strVal val="#ppt_x"/>
                                          </p:val>
                                        </p:tav>
                                      </p:tavLst>
                                    </p:anim>
                                    <p:anim calcmode="lin" valueType="num">
                                      <p:cBhvr>
                                        <p:cTn id="9" dur="1000" fill="hold"/>
                                        <p:tgtEl>
                                          <p:spTgt spid="31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20">
                                            <p:txEl>
                                              <p:pRg st="0" end="0"/>
                                            </p:txEl>
                                          </p:spTgt>
                                        </p:tgtEl>
                                        <p:attrNameLst>
                                          <p:attrName>style.visibility</p:attrName>
                                        </p:attrNameLst>
                                      </p:cBhvr>
                                      <p:to>
                                        <p:strVal val="visible"/>
                                      </p:to>
                                    </p:set>
                                    <p:animEffect transition="in" filter="fade">
                                      <p:cBhvr>
                                        <p:cTn id="12" dur="1000"/>
                                        <p:tgtEl>
                                          <p:spTgt spid="320">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fade">
                                      <p:cBhvr>
                                        <p:cTn id="15" dur="1000"/>
                                        <p:tgtEl>
                                          <p:spTgt spid="332"/>
                                        </p:tgtEl>
                                      </p:cBhvr>
                                    </p:animEffect>
                                  </p:childTnLst>
                                </p:cTn>
                              </p:par>
                              <p:par>
                                <p:cTn id="16" presetID="10" presetClass="entr" presetSubtype="0" fill="hold" nodeType="withEffect">
                                  <p:stCondLst>
                                    <p:cond delay="0"/>
                                  </p:stCondLst>
                                  <p:childTnLst>
                                    <p:set>
                                      <p:cBhvr>
                                        <p:cTn id="17" dur="1" fill="hold">
                                          <p:stCondLst>
                                            <p:cond delay="0"/>
                                          </p:stCondLst>
                                        </p:cTn>
                                        <p:tgtEl>
                                          <p:spTgt spid="326"/>
                                        </p:tgtEl>
                                        <p:attrNameLst>
                                          <p:attrName>style.visibility</p:attrName>
                                        </p:attrNameLst>
                                      </p:cBhvr>
                                      <p:to>
                                        <p:strVal val="visible"/>
                                      </p:to>
                                    </p:set>
                                    <p:animEffect transition="in" filter="fade">
                                      <p:cBhvr>
                                        <p:cTn id="18" dur="1000"/>
                                        <p:tgtEl>
                                          <p:spTgt spid="326"/>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327"/>
                                        </p:tgtEl>
                                        <p:attrNameLst>
                                          <p:attrName>style.visibility</p:attrName>
                                        </p:attrNameLst>
                                      </p:cBhvr>
                                      <p:to>
                                        <p:strVal val="visible"/>
                                      </p:to>
                                    </p:set>
                                    <p:animEffect transition="in" filter="fade">
                                      <p:cBhvr>
                                        <p:cTn id="22" dur="1000"/>
                                        <p:tgtEl>
                                          <p:spTgt spid="327"/>
                                        </p:tgtEl>
                                      </p:cBhvr>
                                    </p:animEffect>
                                  </p:childTnLst>
                                </p:cTn>
                              </p:par>
                              <p:par>
                                <p:cTn id="23" presetID="10" presetClass="entr" presetSubtype="0" fill="hold" nodeType="withEffect">
                                  <p:stCondLst>
                                    <p:cond delay="1000"/>
                                  </p:stCondLst>
                                  <p:childTnLst>
                                    <p:set>
                                      <p:cBhvr>
                                        <p:cTn id="24" dur="1" fill="hold">
                                          <p:stCondLst>
                                            <p:cond delay="0"/>
                                          </p:stCondLst>
                                        </p:cTn>
                                        <p:tgtEl>
                                          <p:spTgt spid="330"/>
                                        </p:tgtEl>
                                        <p:attrNameLst>
                                          <p:attrName>style.visibility</p:attrName>
                                        </p:attrNameLst>
                                      </p:cBhvr>
                                      <p:to>
                                        <p:strVal val="visible"/>
                                      </p:to>
                                    </p:set>
                                    <p:animEffect transition="in" filter="fade">
                                      <p:cBhvr>
                                        <p:cTn id="25" dur="1000"/>
                                        <p:tgtEl>
                                          <p:spTgt spid="330"/>
                                        </p:tgtEl>
                                      </p:cBhvr>
                                    </p:animEffect>
                                  </p:childTnLst>
                                </p:cTn>
                              </p:par>
                              <p:par>
                                <p:cTn id="26" presetID="10" presetClass="entr" presetSubtype="0" fill="hold" nodeType="withEffect">
                                  <p:stCondLst>
                                    <p:cond delay="1000"/>
                                  </p:stCondLst>
                                  <p:childTnLst>
                                    <p:set>
                                      <p:cBhvr>
                                        <p:cTn id="27" dur="1" fill="hold">
                                          <p:stCondLst>
                                            <p:cond delay="0"/>
                                          </p:stCondLst>
                                        </p:cTn>
                                        <p:tgtEl>
                                          <p:spTgt spid="322">
                                            <p:txEl>
                                              <p:pRg st="0" end="0"/>
                                            </p:txEl>
                                          </p:spTgt>
                                        </p:tgtEl>
                                        <p:attrNameLst>
                                          <p:attrName>style.visibility</p:attrName>
                                        </p:attrNameLst>
                                      </p:cBhvr>
                                      <p:to>
                                        <p:strVal val="visible"/>
                                      </p:to>
                                    </p:set>
                                    <p:animEffect transition="in" filter="fade">
                                      <p:cBhvr>
                                        <p:cTn id="28" dur="1000"/>
                                        <p:tgtEl>
                                          <p:spTgt spid="322">
                                            <p:txEl>
                                              <p:pRg st="0" end="0"/>
                                            </p:txEl>
                                          </p:spTgt>
                                        </p:tgtEl>
                                      </p:cBhvr>
                                    </p:animEffect>
                                  </p:childTnLst>
                                </p:cTn>
                              </p:par>
                            </p:childTnLst>
                          </p:cTn>
                        </p:par>
                        <p:par>
                          <p:cTn id="29" fill="hold">
                            <p:stCondLst>
                              <p:cond delay="3000"/>
                            </p:stCondLst>
                            <p:childTnLst>
                              <p:par>
                                <p:cTn id="30" presetID="10" presetClass="entr" presetSubtype="0" fill="hold" nodeType="afterEffect">
                                  <p:stCondLst>
                                    <p:cond delay="1000"/>
                                  </p:stCondLst>
                                  <p:childTnLst>
                                    <p:set>
                                      <p:cBhvr>
                                        <p:cTn id="31" dur="1" fill="hold">
                                          <p:stCondLst>
                                            <p:cond delay="0"/>
                                          </p:stCondLst>
                                        </p:cTn>
                                        <p:tgtEl>
                                          <p:spTgt spid="324">
                                            <p:txEl>
                                              <p:pRg st="0" end="0"/>
                                            </p:txEl>
                                          </p:spTgt>
                                        </p:tgtEl>
                                        <p:attrNameLst>
                                          <p:attrName>style.visibility</p:attrName>
                                        </p:attrNameLst>
                                      </p:cBhvr>
                                      <p:to>
                                        <p:strVal val="visible"/>
                                      </p:to>
                                    </p:set>
                                    <p:animEffect transition="in" filter="fade">
                                      <p:cBhvr>
                                        <p:cTn id="32" dur="1000"/>
                                        <p:tgtEl>
                                          <p:spTgt spid="324">
                                            <p:txEl>
                                              <p:pRg st="0" end="0"/>
                                            </p:txEl>
                                          </p:spTgt>
                                        </p:tgtEl>
                                      </p:cBhvr>
                                    </p:animEffect>
                                  </p:childTnLst>
                                </p:cTn>
                              </p:par>
                              <p:par>
                                <p:cTn id="33" presetID="10" presetClass="entr" presetSubtype="0" fill="hold" nodeType="withEffect">
                                  <p:stCondLst>
                                    <p:cond delay="1000"/>
                                  </p:stCondLst>
                                  <p:childTnLst>
                                    <p:set>
                                      <p:cBhvr>
                                        <p:cTn id="34" dur="1" fill="hold">
                                          <p:stCondLst>
                                            <p:cond delay="0"/>
                                          </p:stCondLst>
                                        </p:cTn>
                                        <p:tgtEl>
                                          <p:spTgt spid="328"/>
                                        </p:tgtEl>
                                        <p:attrNameLst>
                                          <p:attrName>style.visibility</p:attrName>
                                        </p:attrNameLst>
                                      </p:cBhvr>
                                      <p:to>
                                        <p:strVal val="visible"/>
                                      </p:to>
                                    </p:set>
                                    <p:animEffect transition="in" filter="fade">
                                      <p:cBhvr>
                                        <p:cTn id="35" dur="1000"/>
                                        <p:tgtEl>
                                          <p:spTgt spid="328"/>
                                        </p:tgtEl>
                                      </p:cBhvr>
                                    </p:animEffect>
                                  </p:childTnLst>
                                </p:cTn>
                              </p:par>
                              <p:par>
                                <p:cTn id="36" presetID="10" presetClass="entr" presetSubtype="0" fill="hold" nodeType="withEffect">
                                  <p:stCondLst>
                                    <p:cond delay="1000"/>
                                  </p:stCondLst>
                                  <p:childTnLst>
                                    <p:set>
                                      <p:cBhvr>
                                        <p:cTn id="37" dur="1" fill="hold">
                                          <p:stCondLst>
                                            <p:cond delay="0"/>
                                          </p:stCondLst>
                                        </p:cTn>
                                        <p:tgtEl>
                                          <p:spTgt spid="329"/>
                                        </p:tgtEl>
                                        <p:attrNameLst>
                                          <p:attrName>style.visibility</p:attrName>
                                        </p:attrNameLst>
                                      </p:cBhvr>
                                      <p:to>
                                        <p:strVal val="visible"/>
                                      </p:to>
                                    </p:set>
                                    <p:animEffect transition="in" filter="fade">
                                      <p:cBhvr>
                                        <p:cTn id="38"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6" descr="A picture containing sky, outdoor, nature, mountain&#10;&#10;Description automatically generated"/>
          <p:cNvPicPr preferRelativeResize="0"/>
          <p:nvPr/>
        </p:nvPicPr>
        <p:blipFill rotWithShape="1">
          <a:blip r:embed="rId3">
            <a:alphaModFix/>
          </a:blip>
          <a:srcRect t="5591" b="4408"/>
          <a:stretch/>
        </p:blipFill>
        <p:spPr>
          <a:xfrm>
            <a:off x="0" y="0"/>
            <a:ext cx="12192000" cy="6858000"/>
          </a:xfrm>
          <a:prstGeom prst="rect">
            <a:avLst/>
          </a:prstGeom>
          <a:noFill/>
          <a:ln>
            <a:noFill/>
          </a:ln>
        </p:spPr>
      </p:pic>
      <p:pic>
        <p:nvPicPr>
          <p:cNvPr id="172" name="Google Shape;172;p6" descr="A picture containing sky, outdoor, nature, mountain&#10;&#10;Description automatically generated"/>
          <p:cNvPicPr preferRelativeResize="0"/>
          <p:nvPr/>
        </p:nvPicPr>
        <p:blipFill rotWithShape="1">
          <a:blip r:embed="rId4">
            <a:alphaModFix/>
          </a:blip>
          <a:srcRect t="15055" b="15034"/>
          <a:stretch/>
        </p:blipFill>
        <p:spPr>
          <a:xfrm>
            <a:off x="0" y="786861"/>
            <a:ext cx="12192000" cy="5327072"/>
          </a:xfrm>
          <a:prstGeom prst="rect">
            <a:avLst/>
          </a:prstGeom>
          <a:noFill/>
          <a:ln>
            <a:noFill/>
          </a:ln>
        </p:spPr>
      </p:pic>
      <p:pic>
        <p:nvPicPr>
          <p:cNvPr id="173" name="Google Shape;173;p6"/>
          <p:cNvPicPr preferRelativeResize="0"/>
          <p:nvPr/>
        </p:nvPicPr>
        <p:blipFill rotWithShape="1">
          <a:blip r:embed="rId5">
            <a:alphaModFix/>
          </a:blip>
          <a:srcRect/>
          <a:stretch/>
        </p:blipFill>
        <p:spPr>
          <a:xfrm>
            <a:off x="1101615" y="659292"/>
            <a:ext cx="3311295" cy="6005946"/>
          </a:xfrm>
          <a:prstGeom prst="rect">
            <a:avLst/>
          </a:prstGeom>
          <a:noFill/>
          <a:ln>
            <a:noFill/>
          </a:ln>
        </p:spPr>
      </p:pic>
      <p:pic>
        <p:nvPicPr>
          <p:cNvPr id="174" name="Google Shape;174;p6"/>
          <p:cNvPicPr preferRelativeResize="0"/>
          <p:nvPr/>
        </p:nvPicPr>
        <p:blipFill rotWithShape="1">
          <a:blip r:embed="rId6">
            <a:alphaModFix/>
          </a:blip>
          <a:srcRect/>
          <a:stretch/>
        </p:blipFill>
        <p:spPr>
          <a:xfrm>
            <a:off x="999802" y="3444495"/>
            <a:ext cx="3542994" cy="792063"/>
          </a:xfrm>
          <a:prstGeom prst="rect">
            <a:avLst/>
          </a:prstGeom>
          <a:noFill/>
          <a:ln>
            <a:noFill/>
          </a:ln>
        </p:spPr>
      </p:pic>
      <p:sp>
        <p:nvSpPr>
          <p:cNvPr id="175" name="Google Shape;175;p6"/>
          <p:cNvSpPr txBox="1">
            <a:spLocks noGrp="1"/>
          </p:cNvSpPr>
          <p:nvPr>
            <p:ph type="body" idx="1"/>
          </p:nvPr>
        </p:nvSpPr>
        <p:spPr>
          <a:xfrm>
            <a:off x="845560" y="192762"/>
            <a:ext cx="2874385" cy="376193"/>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DDCDB9"/>
              </a:buClr>
              <a:buSzPts val="2000"/>
              <a:buFont typeface="Arial"/>
              <a:buNone/>
            </a:pPr>
            <a:r>
              <a:rPr lang="en-HK" sz="2000" b="0" i="0" u="none" strike="noStrike" cap="none">
                <a:solidFill>
                  <a:srgbClr val="DDCDB9"/>
                </a:solidFill>
                <a:latin typeface="Arial"/>
                <a:ea typeface="Arial"/>
                <a:cs typeface="Arial"/>
                <a:sym typeface="Arial"/>
              </a:rPr>
              <a:t>Travel Guide</a:t>
            </a:r>
            <a:endParaRPr/>
          </a:p>
        </p:txBody>
      </p:sp>
      <p:sp>
        <p:nvSpPr>
          <p:cNvPr id="176" name="Google Shape;176;p6"/>
          <p:cNvSpPr txBox="1">
            <a:spLocks noGrp="1"/>
          </p:cNvSpPr>
          <p:nvPr>
            <p:ph type="title"/>
          </p:nvPr>
        </p:nvSpPr>
        <p:spPr>
          <a:xfrm>
            <a:off x="5155682" y="975020"/>
            <a:ext cx="5934703" cy="75709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7200"/>
              <a:buFont typeface="Arial"/>
              <a:buNone/>
            </a:pPr>
            <a:r>
              <a:rPr lang="vi-VN" sz="4800" b="0" i="0" u="none" strike="noStrike" cap="none" dirty="0">
                <a:solidFill>
                  <a:schemeClr val="lt1"/>
                </a:solidFill>
                <a:latin typeface="Arial"/>
                <a:ea typeface="Arial"/>
                <a:cs typeface="Arial"/>
                <a:sym typeface="Arial"/>
              </a:rPr>
              <a:t>Cart</a:t>
            </a:r>
            <a:endParaRPr sz="4800" b="0" i="0" u="none" strike="noStrike" cap="none" dirty="0">
              <a:solidFill>
                <a:schemeClr val="lt1"/>
              </a:solidFill>
              <a:latin typeface="+mj-lt"/>
              <a:ea typeface="Arial"/>
              <a:cs typeface="Arial"/>
              <a:sym typeface="Arial"/>
            </a:endParaRPr>
          </a:p>
        </p:txBody>
      </p:sp>
      <p:sp>
        <p:nvSpPr>
          <p:cNvPr id="177" name="Google Shape;177;p6"/>
          <p:cNvSpPr txBox="1">
            <a:spLocks noGrp="1"/>
          </p:cNvSpPr>
          <p:nvPr>
            <p:ph type="body" idx="2"/>
          </p:nvPr>
        </p:nvSpPr>
        <p:spPr>
          <a:xfrm>
            <a:off x="4921051" y="1995381"/>
            <a:ext cx="6618677" cy="3856400"/>
          </a:xfrm>
          <a:prstGeom prst="rect">
            <a:avLst/>
          </a:prstGeom>
          <a:noFill/>
          <a:ln>
            <a:noFill/>
          </a:ln>
        </p:spPr>
        <p:txBody>
          <a:bodyPr spcFirstLastPara="1" wrap="square" lIns="91425" tIns="45700" rIns="91425" bIns="45700" anchor="t" anchorCtr="0">
            <a:spAutoFit/>
          </a:bodyPr>
          <a:lstStyle/>
          <a:p>
            <a:pPr marL="228600" indent="0" algn="l"/>
            <a:r>
              <a:rPr lang="vi-VN" sz="1800" b="1" i="0" dirty="0">
                <a:solidFill>
                  <a:schemeClr val="bg1"/>
                </a:solidFill>
                <a:effectLst/>
                <a:latin typeface="+mn-lt"/>
              </a:rPr>
              <a:t>Thêm vào giỏ hàng:</a:t>
            </a:r>
            <a:r>
              <a:rPr lang="vi-VN" sz="1800" b="0" i="0" dirty="0">
                <a:solidFill>
                  <a:schemeClr val="bg1"/>
                </a:solidFill>
                <a:effectLst/>
                <a:latin typeface="+mn-lt"/>
              </a:rPr>
              <a:t> Người dùng có thể xem danh sách sản phẩm và chọn "Thêm vào giỏ hàng" để đưa sản phẩm vào giỏ hàng. Số lượng sản phẩm và tổng giá tiền sẽ được cập nhật tự động.</a:t>
            </a:r>
          </a:p>
          <a:p>
            <a:pPr marL="228600" indent="0" algn="l"/>
            <a:endParaRPr lang="vi-VN" sz="1800" b="0" i="0" dirty="0">
              <a:solidFill>
                <a:schemeClr val="bg1"/>
              </a:solidFill>
              <a:effectLst/>
              <a:latin typeface="+mn-lt"/>
            </a:endParaRPr>
          </a:p>
          <a:p>
            <a:pPr marL="228600" indent="0" algn="l"/>
            <a:r>
              <a:rPr lang="vi-VN" sz="1800" b="1" i="0" dirty="0">
                <a:solidFill>
                  <a:schemeClr val="bg1"/>
                </a:solidFill>
                <a:effectLst/>
                <a:latin typeface="+mn-lt"/>
              </a:rPr>
              <a:t>Xóa sản phẩm:</a:t>
            </a:r>
            <a:r>
              <a:rPr lang="vi-VN" sz="1800" b="0" i="0" dirty="0">
                <a:solidFill>
                  <a:schemeClr val="bg1"/>
                </a:solidFill>
                <a:effectLst/>
                <a:latin typeface="+mn-lt"/>
              </a:rPr>
              <a:t> Người dùng có thể xóa bất kỳ sản phẩm nào khỏi giỏ hàng. Giá tiền và số lượng sản phẩm sẽ được cập nhật tự động sau khi xóa.</a:t>
            </a:r>
          </a:p>
          <a:p>
            <a:pPr marL="228600" indent="0" algn="l"/>
            <a:endParaRPr lang="vi-VN" sz="1800" b="0" i="0" dirty="0">
              <a:solidFill>
                <a:schemeClr val="bg1"/>
              </a:solidFill>
              <a:effectLst/>
              <a:latin typeface="+mn-lt"/>
            </a:endParaRPr>
          </a:p>
          <a:p>
            <a:pPr marL="228600" indent="0" algn="l"/>
            <a:r>
              <a:rPr lang="vi-VN" sz="1800" b="1" i="0" dirty="0">
                <a:solidFill>
                  <a:schemeClr val="bg1"/>
                </a:solidFill>
                <a:effectLst/>
                <a:latin typeface="+mn-lt"/>
              </a:rPr>
              <a:t>Cập nhật số lượng:</a:t>
            </a:r>
            <a:r>
              <a:rPr lang="vi-VN" sz="1800" b="0" i="0" dirty="0">
                <a:solidFill>
                  <a:schemeClr val="bg1"/>
                </a:solidFill>
                <a:effectLst/>
                <a:latin typeface="+mn-lt"/>
              </a:rPr>
              <a:t> Người dùng có thể thay đổi số lượng của sản phẩm trong giỏ hàng. Giá tiền và tổng số lượng sản phẩm sẽ được cập nhật tự động.</a:t>
            </a:r>
          </a:p>
          <a:p>
            <a:pPr marL="0" marR="0" lvl="0" indent="0" algn="l" rtl="0">
              <a:lnSpc>
                <a:spcPct val="100000"/>
              </a:lnSpc>
              <a:spcBef>
                <a:spcPts val="1200"/>
              </a:spcBef>
              <a:spcAft>
                <a:spcPts val="0"/>
              </a:spcAft>
              <a:buClr>
                <a:schemeClr val="lt1"/>
              </a:buClr>
              <a:buSzPts val="2000"/>
              <a:buFont typeface="Arial"/>
              <a:buNone/>
            </a:pPr>
            <a:r>
              <a:rPr lang="vi-VN" sz="2400" b="0" i="0" u="none" strike="noStrike" cap="none" dirty="0">
                <a:solidFill>
                  <a:schemeClr val="bg1"/>
                </a:solidFill>
                <a:latin typeface="Arial"/>
                <a:ea typeface="Arial"/>
                <a:cs typeface="Arial"/>
                <a:sym typeface="Arial"/>
              </a:rPr>
              <a:t>.</a:t>
            </a:r>
          </a:p>
          <a:p>
            <a:pPr marL="228600" indent="0" algn="l"/>
            <a:endParaRPr lang="en-US" sz="1800" b="0" i="0" u="none" strike="noStrike" cap="none" dirty="0">
              <a:solidFill>
                <a:schemeClr val="lt1"/>
              </a:solidFill>
              <a:latin typeface="Arial"/>
              <a:ea typeface="Arial"/>
              <a:cs typeface="Arial"/>
              <a:sym typeface="Arial"/>
            </a:endParaRPr>
          </a:p>
        </p:txBody>
      </p:sp>
      <p:pic>
        <p:nvPicPr>
          <p:cNvPr id="178" name="Google Shape;178;p6"/>
          <p:cNvPicPr preferRelativeResize="0"/>
          <p:nvPr/>
        </p:nvPicPr>
        <p:blipFill rotWithShape="1">
          <a:blip r:embed="rId7">
            <a:alphaModFix/>
          </a:blip>
          <a:srcRect/>
          <a:stretch/>
        </p:blipFill>
        <p:spPr>
          <a:xfrm>
            <a:off x="349243" y="153330"/>
            <a:ext cx="458804" cy="458804"/>
          </a:xfrm>
          <a:prstGeom prst="rect">
            <a:avLst/>
          </a:prstGeom>
          <a:noFill/>
          <a:ln>
            <a:noFill/>
          </a:ln>
        </p:spPr>
      </p:pic>
      <p:sp>
        <p:nvSpPr>
          <p:cNvPr id="179" name="Google Shape;179;p6"/>
          <p:cNvSpPr txBox="1">
            <a:spLocks noGrp="1"/>
          </p:cNvSpPr>
          <p:nvPr>
            <p:ph type="body" idx="3"/>
          </p:nvPr>
        </p:nvSpPr>
        <p:spPr>
          <a:xfrm>
            <a:off x="1984664" y="113709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Hololive	</a:t>
            </a:r>
          </a:p>
        </p:txBody>
      </p:sp>
      <p:sp>
        <p:nvSpPr>
          <p:cNvPr id="180" name="Google Shape;180;p6"/>
          <p:cNvSpPr txBox="1">
            <a:spLocks noGrp="1"/>
          </p:cNvSpPr>
          <p:nvPr>
            <p:ph type="body" idx="4"/>
          </p:nvPr>
        </p:nvSpPr>
        <p:spPr>
          <a:xfrm>
            <a:off x="1984664" y="278841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Hololive Shop</a:t>
            </a:r>
          </a:p>
        </p:txBody>
      </p:sp>
      <p:sp>
        <p:nvSpPr>
          <p:cNvPr id="181" name="Google Shape;181;p6"/>
          <p:cNvSpPr txBox="1">
            <a:spLocks noGrp="1"/>
          </p:cNvSpPr>
          <p:nvPr>
            <p:ph type="body" idx="5"/>
          </p:nvPr>
        </p:nvSpPr>
        <p:spPr>
          <a:xfrm>
            <a:off x="1984664" y="361407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tx1"/>
                </a:solidFill>
                <a:latin typeface="Arial"/>
                <a:ea typeface="Arial"/>
                <a:cs typeface="Arial"/>
                <a:sym typeface="Arial"/>
              </a:rPr>
              <a:t>Cart</a:t>
            </a:r>
          </a:p>
        </p:txBody>
      </p:sp>
      <p:sp>
        <p:nvSpPr>
          <p:cNvPr id="182" name="Google Shape;182;p6"/>
          <p:cNvSpPr txBox="1">
            <a:spLocks noGrp="1"/>
          </p:cNvSpPr>
          <p:nvPr>
            <p:ph type="body" idx="6"/>
          </p:nvPr>
        </p:nvSpPr>
        <p:spPr>
          <a:xfrm>
            <a:off x="1984664" y="196275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b="0" i="0" u="none" strike="noStrike" cap="none" dirty="0">
                <a:solidFill>
                  <a:schemeClr val="lt1"/>
                </a:solidFill>
                <a:latin typeface="Arial"/>
                <a:ea typeface="Arial"/>
                <a:cs typeface="Arial"/>
                <a:sym typeface="Arial"/>
              </a:rPr>
              <a:t>Vtuber</a:t>
            </a:r>
            <a:endParaRPr lang="en-HK" sz="2400" b="0" i="0" u="none" strike="noStrike" cap="none" dirty="0">
              <a:solidFill>
                <a:schemeClr val="lt1"/>
              </a:solidFill>
              <a:latin typeface="Arial"/>
              <a:ea typeface="Arial"/>
              <a:cs typeface="Arial"/>
              <a:sym typeface="Arial"/>
            </a:endParaRPr>
          </a:p>
        </p:txBody>
      </p:sp>
      <p:sp>
        <p:nvSpPr>
          <p:cNvPr id="183" name="Google Shape;183;p6"/>
          <p:cNvSpPr txBox="1">
            <a:spLocks noGrp="1"/>
          </p:cNvSpPr>
          <p:nvPr>
            <p:ph type="body" idx="7"/>
          </p:nvPr>
        </p:nvSpPr>
        <p:spPr>
          <a:xfrm>
            <a:off x="1984664" y="4439736"/>
            <a:ext cx="2202872" cy="43293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chemeClr val="lt1"/>
              </a:buClr>
              <a:buSzPts val="2400"/>
              <a:buFont typeface="Arial"/>
              <a:buNone/>
            </a:pPr>
            <a:r>
              <a:rPr lang="vi-VN" sz="2400" dirty="0"/>
              <a:t>Login/register</a:t>
            </a:r>
            <a:endParaRPr lang="vi-VN" sz="2400" b="0" i="0" u="none" strike="noStrike" cap="none" dirty="0">
              <a:solidFill>
                <a:schemeClr val="lt1"/>
              </a:solidFill>
              <a:latin typeface="Arial"/>
              <a:ea typeface="Arial"/>
              <a:cs typeface="Arial"/>
              <a:sym typeface="Arial"/>
            </a:endParaRPr>
          </a:p>
        </p:txBody>
      </p:sp>
      <p:sp>
        <p:nvSpPr>
          <p:cNvPr id="184" name="Google Shape;184;p6"/>
          <p:cNvSpPr txBox="1">
            <a:spLocks noGrp="1"/>
          </p:cNvSpPr>
          <p:nvPr>
            <p:ph type="body" idx="8"/>
          </p:nvPr>
        </p:nvSpPr>
        <p:spPr>
          <a:xfrm>
            <a:off x="1984664" y="5265394"/>
            <a:ext cx="2202872" cy="432939"/>
          </a:xfrm>
          <a:prstGeom prst="rect">
            <a:avLst/>
          </a:prstGeom>
          <a:noFill/>
          <a:ln>
            <a:noFill/>
          </a:ln>
        </p:spPr>
        <p:txBody>
          <a:bodyPr spcFirstLastPara="1" wrap="square" lIns="91425" tIns="45700" rIns="91425" bIns="45700" anchor="t" anchorCtr="0">
            <a:spAutoFit/>
          </a:bodyPr>
          <a:lstStyle/>
          <a:p>
            <a:pPr marL="0" lvl="0" indent="0">
              <a:buSzPts val="2400"/>
            </a:pPr>
            <a:r>
              <a:rPr lang="vi-VN" sz="2400" dirty="0"/>
              <a:t>Checkout</a:t>
            </a:r>
          </a:p>
        </p:txBody>
      </p:sp>
      <p:pic>
        <p:nvPicPr>
          <p:cNvPr id="185" name="Google Shape;185;p6"/>
          <p:cNvPicPr preferRelativeResize="0"/>
          <p:nvPr/>
        </p:nvPicPr>
        <p:blipFill rotWithShape="1">
          <a:blip r:embed="rId8">
            <a:alphaModFix/>
          </a:blip>
          <a:srcRect/>
          <a:stretch/>
        </p:blipFill>
        <p:spPr>
          <a:xfrm>
            <a:off x="1479870" y="2774590"/>
            <a:ext cx="368163" cy="368163"/>
          </a:xfrm>
          <a:prstGeom prst="rect">
            <a:avLst/>
          </a:prstGeom>
          <a:noFill/>
          <a:ln>
            <a:noFill/>
          </a:ln>
        </p:spPr>
      </p:pic>
      <p:pic>
        <p:nvPicPr>
          <p:cNvPr id="186" name="Google Shape;186;p6"/>
          <p:cNvPicPr preferRelativeResize="0"/>
          <p:nvPr/>
        </p:nvPicPr>
        <p:blipFill rotWithShape="1">
          <a:blip r:embed="rId9">
            <a:alphaModFix/>
          </a:blip>
          <a:srcRect/>
          <a:stretch/>
        </p:blipFill>
        <p:spPr>
          <a:xfrm>
            <a:off x="1483951" y="3648552"/>
            <a:ext cx="360000" cy="360000"/>
          </a:xfrm>
          <a:prstGeom prst="rect">
            <a:avLst/>
          </a:prstGeom>
          <a:noFill/>
          <a:ln>
            <a:noFill/>
          </a:ln>
        </p:spPr>
      </p:pic>
      <p:pic>
        <p:nvPicPr>
          <p:cNvPr id="187" name="Google Shape;187;p6"/>
          <p:cNvPicPr preferRelativeResize="0"/>
          <p:nvPr/>
        </p:nvPicPr>
        <p:blipFill rotWithShape="1">
          <a:blip r:embed="rId10">
            <a:alphaModFix/>
          </a:blip>
          <a:srcRect/>
          <a:stretch/>
        </p:blipFill>
        <p:spPr>
          <a:xfrm>
            <a:off x="1483951" y="4476205"/>
            <a:ext cx="360000" cy="360000"/>
          </a:xfrm>
          <a:prstGeom prst="rect">
            <a:avLst/>
          </a:prstGeom>
          <a:noFill/>
          <a:ln>
            <a:noFill/>
          </a:ln>
        </p:spPr>
      </p:pic>
      <p:pic>
        <p:nvPicPr>
          <p:cNvPr id="188" name="Google Shape;188;p6"/>
          <p:cNvPicPr preferRelativeResize="0"/>
          <p:nvPr/>
        </p:nvPicPr>
        <p:blipFill rotWithShape="1">
          <a:blip r:embed="rId11">
            <a:alphaModFix/>
          </a:blip>
          <a:srcRect/>
          <a:stretch/>
        </p:blipFill>
        <p:spPr>
          <a:xfrm>
            <a:off x="1479870" y="5258623"/>
            <a:ext cx="360000" cy="360000"/>
          </a:xfrm>
          <a:prstGeom prst="rect">
            <a:avLst/>
          </a:prstGeom>
          <a:noFill/>
          <a:ln>
            <a:noFill/>
          </a:ln>
        </p:spPr>
      </p:pic>
      <p:pic>
        <p:nvPicPr>
          <p:cNvPr id="189" name="Google Shape;189;p6"/>
          <p:cNvPicPr preferRelativeResize="0"/>
          <p:nvPr/>
        </p:nvPicPr>
        <p:blipFill rotWithShape="1">
          <a:blip r:embed="rId12">
            <a:alphaModFix/>
          </a:blip>
          <a:srcRect/>
          <a:stretch/>
        </p:blipFill>
        <p:spPr>
          <a:xfrm>
            <a:off x="1479870" y="1995381"/>
            <a:ext cx="360000" cy="360000"/>
          </a:xfrm>
          <a:prstGeom prst="rect">
            <a:avLst/>
          </a:prstGeom>
          <a:noFill/>
          <a:ln>
            <a:noFill/>
          </a:ln>
        </p:spPr>
      </p:pic>
      <p:pic>
        <p:nvPicPr>
          <p:cNvPr id="190" name="Google Shape;190;p6"/>
          <p:cNvPicPr preferRelativeResize="0"/>
          <p:nvPr/>
        </p:nvPicPr>
        <p:blipFill rotWithShape="1">
          <a:blip r:embed="rId13">
            <a:alphaModFix/>
          </a:blip>
          <a:srcRect/>
          <a:stretch/>
        </p:blipFill>
        <p:spPr>
          <a:xfrm>
            <a:off x="1479870" y="1176655"/>
            <a:ext cx="360000" cy="360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500"/>
                                        <p:tgtEl>
                                          <p:spTgt spid="17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77">
                                            <p:txEl>
                                              <p:pRg st="0" end="0"/>
                                            </p:txEl>
                                          </p:spTgt>
                                        </p:tgtEl>
                                        <p:attrNameLst>
                                          <p:attrName>style.visibility</p:attrName>
                                        </p:attrNameLst>
                                      </p:cBhvr>
                                      <p:to>
                                        <p:strVal val="visible"/>
                                      </p:to>
                                    </p:set>
                                    <p:anim calcmode="lin" valueType="num">
                                      <p:cBhvr additive="base">
                                        <p:cTn id="11" dur="500" fill="hold"/>
                                        <p:tgtEl>
                                          <p:spTgt spid="17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7">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77">
                                            <p:txEl>
                                              <p:pRg st="2" end="2"/>
                                            </p:txEl>
                                          </p:spTgt>
                                        </p:tgtEl>
                                        <p:attrNameLst>
                                          <p:attrName>style.visibility</p:attrName>
                                        </p:attrNameLst>
                                      </p:cBhvr>
                                      <p:to>
                                        <p:strVal val="visible"/>
                                      </p:to>
                                    </p:set>
                                    <p:anim calcmode="lin" valueType="num">
                                      <p:cBhvr additive="base">
                                        <p:cTn id="16" dur="500" fill="hold"/>
                                        <p:tgtEl>
                                          <p:spTgt spid="177">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77">
                                            <p:txEl>
                                              <p:pRg st="2" end="2"/>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177">
                                            <p:txEl>
                                              <p:pRg st="4" end="4"/>
                                            </p:txEl>
                                          </p:spTgt>
                                        </p:tgtEl>
                                        <p:attrNameLst>
                                          <p:attrName>style.visibility</p:attrName>
                                        </p:attrNameLst>
                                      </p:cBhvr>
                                      <p:to>
                                        <p:strVal val="visible"/>
                                      </p:to>
                                    </p:set>
                                    <p:anim calcmode="lin" valueType="num">
                                      <p:cBhvr additive="base">
                                        <p:cTn id="21" dur="500" fill="hold"/>
                                        <p:tgtEl>
                                          <p:spTgt spid="177">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7">
                                            <p:txEl>
                                              <p:pRg st="4" end="4"/>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77">
                                            <p:txEl>
                                              <p:pRg st="5" end="5"/>
                                            </p:txEl>
                                          </p:spTgt>
                                        </p:tgtEl>
                                        <p:attrNameLst>
                                          <p:attrName>style.visibility</p:attrName>
                                        </p:attrNameLst>
                                      </p:cBhvr>
                                      <p:to>
                                        <p:strVal val="visible"/>
                                      </p:to>
                                    </p:set>
                                    <p:anim calcmode="lin" valueType="num">
                                      <p:cBhvr additive="base">
                                        <p:cTn id="26" dur="500" fill="hold"/>
                                        <p:tgtEl>
                                          <p:spTgt spid="177">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7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Lst>
  </p:timing>
</p:sld>
</file>

<file path=ppt/theme/theme1.xml><?xml version="1.0" encoding="utf-8"?>
<a:theme xmlns:a="http://schemas.openxmlformats.org/drawingml/2006/main" name="Office Theme">
  <a:themeElements>
    <a:clrScheme name="Genshin Impact">
      <a:dk1>
        <a:srgbClr val="000000"/>
      </a:dk1>
      <a:lt1>
        <a:srgbClr val="FFFFFF"/>
      </a:lt1>
      <a:dk2>
        <a:srgbClr val="50586A"/>
      </a:dk2>
      <a:lt2>
        <a:srgbClr val="E7E6E6"/>
      </a:lt2>
      <a:accent1>
        <a:srgbClr val="DBB594"/>
      </a:accent1>
      <a:accent2>
        <a:srgbClr val="ECE3D8"/>
      </a:accent2>
      <a:accent3>
        <a:srgbClr val="4B969F"/>
      </a:accent3>
      <a:accent4>
        <a:srgbClr val="9AFBFE"/>
      </a:accent4>
      <a:accent5>
        <a:srgbClr val="A68FC1"/>
      </a:accent5>
      <a:accent6>
        <a:srgbClr val="8D8E8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853</Words>
  <Application>Microsoft Office PowerPoint</Application>
  <PresentationFormat>Widescreen</PresentationFormat>
  <Paragraphs>117</Paragraphs>
  <Slides>14</Slides>
  <Notes>14</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Times New Roman</vt:lpstr>
      <vt:lpstr>MTO  Astro City</vt:lpstr>
      <vt:lpstr>Arial</vt:lpstr>
      <vt:lpstr>Calibri</vt:lpstr>
      <vt:lpstr>Quicksand</vt:lpstr>
      <vt:lpstr>Office Theme</vt:lpstr>
      <vt:lpstr>PowerPoint Presentation</vt:lpstr>
      <vt:lpstr>CÁC THÀNH VIÊN TRONG NHÓM</vt:lpstr>
      <vt:lpstr>Hololive là gì ?</vt:lpstr>
      <vt:lpstr>Vtuber</vt:lpstr>
      <vt:lpstr>Hololive Shop</vt:lpstr>
      <vt:lpstr>PowerPoint Presentation</vt:lpstr>
      <vt:lpstr>Các chức năng của Admin</vt:lpstr>
      <vt:lpstr>Các chức năng của Admin</vt:lpstr>
      <vt:lpstr>Cart</vt:lpstr>
      <vt:lpstr>Login/register</vt:lpstr>
      <vt:lpstr>Check out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www.paopoi.xyz</dc:creator>
  <cp:lastModifiedBy>Shanight</cp:lastModifiedBy>
  <cp:revision>8</cp:revision>
  <dcterms:created xsi:type="dcterms:W3CDTF">2022-11-29T07:06:49Z</dcterms:created>
  <dcterms:modified xsi:type="dcterms:W3CDTF">2023-12-28T05:53:06Z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2023-12-28T04:01:27Z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cd95c240-2edb-4071-8110-03a44805ef58</vt:lpwstr>
  </property>
  <property fmtid="{D5CDD505-2E9C-101B-9397-08002B2CF9AE}" pid="7" name="MSIP_Label_defa4170-0d19-0005-0004-bc88714345d2_ActionId">
    <vt:lpwstr>b3bfc7ea-8a55-46cd-82e5-3ff3b2854545</vt:lpwstr>
  </property>
  <property fmtid="{D5CDD505-2E9C-101B-9397-08002B2CF9AE}" pid="8" name="MSIP_Label_defa4170-0d19-0005-0004-bc88714345d2_ContentBits">
    <vt:lpwstr>0</vt:lpwstr>
  </property>
</Properties>
</file>